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61" r:id="rId6"/>
    <p:sldId id="263" r:id="rId7"/>
    <p:sldId id="260" r:id="rId8"/>
    <p:sldId id="262" r:id="rId9"/>
    <p:sldId id="265" r:id="rId10"/>
    <p:sldId id="267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00FFFF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89" autoAdjust="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e-IL"/>
              <a:t>מחזור פעילות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C000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97677338355322"/>
          <c:w val="0.95738649184689018"/>
          <c:h val="0.77267217304051772"/>
        </c:manualLayout>
      </c:layout>
      <c:bar3D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'ריכוז פעילות'!$B$85:$B$88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'ריכוז פעילות'!$C$85:$C$88</c:f>
              <c:numCache>
                <c:formatCode>"₪"\ #,##0</c:formatCode>
                <c:ptCount val="4"/>
                <c:pt idx="0">
                  <c:v>39628</c:v>
                </c:pt>
                <c:pt idx="1">
                  <c:v>181528</c:v>
                </c:pt>
                <c:pt idx="2">
                  <c:v>375946</c:v>
                </c:pt>
                <c:pt idx="3">
                  <c:v>553958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0519456"/>
        <c:axId val="520521088"/>
        <c:axId val="0"/>
      </c:bar3DChart>
      <c:catAx>
        <c:axId val="52051945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0521088"/>
        <c:crosses val="autoZero"/>
        <c:auto val="1"/>
        <c:lblAlgn val="ctr"/>
        <c:lblOffset val="100"/>
        <c:noMultiLvlLbl val="0"/>
      </c:catAx>
      <c:valAx>
        <c:axId val="52052108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₪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2051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390E9-2F16-4AD6-8171-7F1F577884BC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0A48696-1420-41E4-9C8C-A88EB0BB3623}">
      <dgm:prSet phldrT="[טקסט]"/>
      <dgm:spPr/>
      <dgm:t>
        <a:bodyPr/>
        <a:lstStyle/>
        <a:p>
          <a:pPr rtl="1"/>
          <a:r>
            <a:rPr lang="he-IL" dirty="0" smtClean="0"/>
            <a:t>עזרה לזולת</a:t>
          </a:r>
          <a:endParaRPr lang="he-IL" dirty="0"/>
        </a:p>
      </dgm:t>
    </dgm:pt>
    <dgm:pt modelId="{3F078C8F-2F11-430E-ADD9-231A143F2A3A}" type="parTrans" cxnId="{19852059-4757-4B59-8770-A44F39EC1062}">
      <dgm:prSet/>
      <dgm:spPr/>
      <dgm:t>
        <a:bodyPr/>
        <a:lstStyle/>
        <a:p>
          <a:pPr rtl="1"/>
          <a:endParaRPr lang="he-IL"/>
        </a:p>
      </dgm:t>
    </dgm:pt>
    <dgm:pt modelId="{6BE65DCC-CAFA-4DDE-886F-06AF0031B2A3}" type="sibTrans" cxnId="{19852059-4757-4B59-8770-A44F39EC1062}">
      <dgm:prSet/>
      <dgm:spPr/>
      <dgm:t>
        <a:bodyPr/>
        <a:lstStyle/>
        <a:p>
          <a:pPr rtl="1"/>
          <a:endParaRPr lang="he-IL"/>
        </a:p>
      </dgm:t>
    </dgm:pt>
    <dgm:pt modelId="{82B8BC6E-A955-45AF-A63D-AA1E2346A7E2}">
      <dgm:prSet phldrT="[טקסט]"/>
      <dgm:spPr>
        <a:gradFill flip="none" rotWithShape="0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1"/>
          <a:r>
            <a:rPr lang="he-IL" baseline="0" dirty="0" smtClean="0"/>
            <a:t>יעוץ</a:t>
          </a:r>
          <a:r>
            <a:rPr lang="he-IL" dirty="0" smtClean="0"/>
            <a:t> והכוונה</a:t>
          </a:r>
          <a:endParaRPr lang="he-IL" dirty="0"/>
        </a:p>
      </dgm:t>
    </dgm:pt>
    <dgm:pt modelId="{E3E9BCAF-E778-4676-BFBD-45B62838DCA8}" type="parTrans" cxnId="{3489152B-1E52-45B6-9C4F-FEDB75B053DC}">
      <dgm:prSet/>
      <dgm:spPr/>
      <dgm:t>
        <a:bodyPr/>
        <a:lstStyle/>
        <a:p>
          <a:pPr rtl="1"/>
          <a:endParaRPr lang="he-IL"/>
        </a:p>
      </dgm:t>
    </dgm:pt>
    <dgm:pt modelId="{5B42AB79-FA7D-4762-80C6-29A87732208F}" type="sibTrans" cxnId="{3489152B-1E52-45B6-9C4F-FEDB75B053DC}">
      <dgm:prSet/>
      <dgm:spPr/>
      <dgm:t>
        <a:bodyPr/>
        <a:lstStyle/>
        <a:p>
          <a:pPr rtl="1"/>
          <a:endParaRPr lang="he-IL"/>
        </a:p>
      </dgm:t>
    </dgm:pt>
    <dgm:pt modelId="{FD28FCA4-7FD2-47D6-B0FA-BAD4CEBA2929}">
      <dgm:prSet phldrT="[טקסט]"/>
      <dgm:spPr>
        <a:gradFill flip="none" rotWithShape="0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he-IL" dirty="0" smtClean="0"/>
            <a:t>הפצת הלכה</a:t>
          </a:r>
          <a:endParaRPr lang="he-IL" dirty="0"/>
        </a:p>
      </dgm:t>
    </dgm:pt>
    <dgm:pt modelId="{D8735C70-6A7A-43F5-A798-39A07A09533C}" type="parTrans" cxnId="{AEA75B4F-B74C-46A6-A48B-7891DEBCC62C}">
      <dgm:prSet/>
      <dgm:spPr/>
      <dgm:t>
        <a:bodyPr/>
        <a:lstStyle/>
        <a:p>
          <a:pPr rtl="1"/>
          <a:endParaRPr lang="he-IL"/>
        </a:p>
      </dgm:t>
    </dgm:pt>
    <dgm:pt modelId="{5336A7B7-4D06-4A81-8A25-94F86FF61255}" type="sibTrans" cxnId="{AEA75B4F-B74C-46A6-A48B-7891DEBCC62C}">
      <dgm:prSet/>
      <dgm:spPr/>
      <dgm:t>
        <a:bodyPr/>
        <a:lstStyle/>
        <a:p>
          <a:pPr rtl="1"/>
          <a:endParaRPr lang="he-IL"/>
        </a:p>
      </dgm:t>
    </dgm:pt>
    <dgm:pt modelId="{D4522575-35AC-4851-B3DA-41122FF44AC9}">
      <dgm:prSet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1"/>
          <a:r>
            <a:rPr lang="he-IL" dirty="0" smtClean="0"/>
            <a:t>עזרה לחולים</a:t>
          </a:r>
          <a:endParaRPr lang="he-IL" dirty="0"/>
        </a:p>
      </dgm:t>
    </dgm:pt>
    <dgm:pt modelId="{B58915F3-FFCB-45DA-8C5D-334386388254}" type="parTrans" cxnId="{89DA0BB9-C33E-437E-B77C-8A5430FB9BBA}">
      <dgm:prSet/>
      <dgm:spPr/>
      <dgm:t>
        <a:bodyPr/>
        <a:lstStyle/>
        <a:p>
          <a:pPr rtl="1"/>
          <a:endParaRPr lang="he-IL"/>
        </a:p>
      </dgm:t>
    </dgm:pt>
    <dgm:pt modelId="{12F6564D-E008-4FA7-9DBB-AB29357598FD}" type="sibTrans" cxnId="{89DA0BB9-C33E-437E-B77C-8A5430FB9BBA}">
      <dgm:prSet/>
      <dgm:spPr/>
      <dgm:t>
        <a:bodyPr/>
        <a:lstStyle/>
        <a:p>
          <a:pPr rtl="1"/>
          <a:endParaRPr lang="he-IL"/>
        </a:p>
      </dgm:t>
    </dgm:pt>
    <dgm:pt modelId="{3F72A5E3-FD9B-4DED-9262-0F8F687BD6E8}">
      <dgm:prSet/>
      <dgm:spPr>
        <a:gradFill rotWithShape="0">
          <a:gsLst>
            <a:gs pos="100000">
              <a:schemeClr val="bg2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1"/>
          <a:r>
            <a:rPr lang="he-IL" dirty="0" smtClean="0"/>
            <a:t>תמיכה קהילתית</a:t>
          </a:r>
          <a:endParaRPr lang="he-IL" dirty="0"/>
        </a:p>
      </dgm:t>
    </dgm:pt>
    <dgm:pt modelId="{0E1CAB1E-4A48-4935-B171-92F38D3DFB0D}" type="parTrans" cxnId="{DAF5A436-DFA0-4CAA-96D1-56D6B942D1DA}">
      <dgm:prSet/>
      <dgm:spPr/>
      <dgm:t>
        <a:bodyPr/>
        <a:lstStyle/>
        <a:p>
          <a:pPr rtl="1"/>
          <a:endParaRPr lang="he-IL"/>
        </a:p>
      </dgm:t>
    </dgm:pt>
    <dgm:pt modelId="{1E9B6891-83AD-4AC8-8937-62BAAD25FAAF}" type="sibTrans" cxnId="{DAF5A436-DFA0-4CAA-96D1-56D6B942D1DA}">
      <dgm:prSet/>
      <dgm:spPr/>
      <dgm:t>
        <a:bodyPr/>
        <a:lstStyle/>
        <a:p>
          <a:pPr rtl="1"/>
          <a:endParaRPr lang="he-IL"/>
        </a:p>
      </dgm:t>
    </dgm:pt>
    <dgm:pt modelId="{35D38F57-A4FE-4923-B1E0-DC01E5206C4F}">
      <dgm:prSet phldrT="[טקסט]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pPr rtl="1"/>
          <a:r>
            <a:rPr lang="he-IL" dirty="0" smtClean="0"/>
            <a:t>סיוע לנזקקים</a:t>
          </a:r>
          <a:endParaRPr lang="he-IL" dirty="0"/>
        </a:p>
      </dgm:t>
    </dgm:pt>
    <dgm:pt modelId="{D98AE43F-4B83-40AB-8C60-EE5640A92BFB}" type="parTrans" cxnId="{BEDB8D13-42A9-44A8-BABE-B0CA7D076AED}">
      <dgm:prSet/>
      <dgm:spPr/>
      <dgm:t>
        <a:bodyPr/>
        <a:lstStyle/>
        <a:p>
          <a:pPr rtl="1"/>
          <a:endParaRPr lang="he-IL"/>
        </a:p>
      </dgm:t>
    </dgm:pt>
    <dgm:pt modelId="{1977B6DF-662B-4BAE-8DDE-486DC8CA6E7B}" type="sibTrans" cxnId="{BEDB8D13-42A9-44A8-BABE-B0CA7D076AED}">
      <dgm:prSet/>
      <dgm:spPr/>
      <dgm:t>
        <a:bodyPr/>
        <a:lstStyle/>
        <a:p>
          <a:pPr rtl="1"/>
          <a:endParaRPr lang="he-IL"/>
        </a:p>
      </dgm:t>
    </dgm:pt>
    <dgm:pt modelId="{8FCEC036-32D3-4309-A725-2AB7E9226E3E}" type="pres">
      <dgm:prSet presAssocID="{2A7390E9-2F16-4AD6-8171-7F1F577884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EC37D0E-A22C-4CD8-ABCB-4E66BC5D3317}" type="pres">
      <dgm:prSet presAssocID="{70A48696-1420-41E4-9C8C-A88EB0BB3623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21BC6F72-D3B6-4050-881D-8CC8514F1EE4}" type="pres">
      <dgm:prSet presAssocID="{82B8BC6E-A955-45AF-A63D-AA1E2346A7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1FB05E-F888-4005-BEC0-127744FD3518}" type="pres">
      <dgm:prSet presAssocID="{82B8BC6E-A955-45AF-A63D-AA1E2346A7E2}" presName="dummy" presStyleCnt="0"/>
      <dgm:spPr/>
    </dgm:pt>
    <dgm:pt modelId="{5B2999B5-C03E-4D46-B136-99197FCF5889}" type="pres">
      <dgm:prSet presAssocID="{5B42AB79-FA7D-4762-80C6-29A87732208F}" presName="sib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F4568DF5-1246-4491-9940-943287FFF7A0}" type="pres">
      <dgm:prSet presAssocID="{D4522575-35AC-4851-B3DA-41122FF44A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9481AF-C19D-44A1-9D60-B230DEE60313}" type="pres">
      <dgm:prSet presAssocID="{D4522575-35AC-4851-B3DA-41122FF44AC9}" presName="dummy" presStyleCnt="0"/>
      <dgm:spPr/>
    </dgm:pt>
    <dgm:pt modelId="{4CDC92D6-0B27-41A9-96F2-00E4CC736B1F}" type="pres">
      <dgm:prSet presAssocID="{12F6564D-E008-4FA7-9DBB-AB29357598FD}" presName="sib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1E44E4C5-9919-4419-95D5-625AE69894EF}" type="pres">
      <dgm:prSet presAssocID="{3F72A5E3-FD9B-4DED-9262-0F8F687BD6E8}" presName="node" presStyleLbl="node1" presStyleIdx="2" presStyleCnt="5" custRadScaleRad="100972" custRadScaleInc="17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78FB1E-5472-464B-9AED-16983BCF3EC3}" type="pres">
      <dgm:prSet presAssocID="{3F72A5E3-FD9B-4DED-9262-0F8F687BD6E8}" presName="dummy" presStyleCnt="0"/>
      <dgm:spPr/>
    </dgm:pt>
    <dgm:pt modelId="{EEDCB3CD-4813-49DF-B171-CD697694C513}" type="pres">
      <dgm:prSet presAssocID="{1E9B6891-83AD-4AC8-8937-62BAAD25FAAF}" presName="sib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300C4D12-9C2F-46A5-ACDA-228541E9441F}" type="pres">
      <dgm:prSet presAssocID="{FD28FCA4-7FD2-47D6-B0FA-BAD4CEBA29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9EC924-9FC2-4C43-9AA8-DE6A8C301709}" type="pres">
      <dgm:prSet presAssocID="{FD28FCA4-7FD2-47D6-B0FA-BAD4CEBA2929}" presName="dummy" presStyleCnt="0"/>
      <dgm:spPr/>
    </dgm:pt>
    <dgm:pt modelId="{022278D9-DC8D-4E43-ACDB-153F6F08E6C1}" type="pres">
      <dgm:prSet presAssocID="{5336A7B7-4D06-4A81-8A25-94F86FF61255}" presName="sib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1326AC27-3FCC-4004-A0EF-C068323AD875}" type="pres">
      <dgm:prSet presAssocID="{35D38F57-A4FE-4923-B1E0-DC01E5206C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34587E-6D73-42A0-9C17-36B9833D9CC2}" type="pres">
      <dgm:prSet presAssocID="{35D38F57-A4FE-4923-B1E0-DC01E5206C4F}" presName="dummy" presStyleCnt="0"/>
      <dgm:spPr/>
    </dgm:pt>
    <dgm:pt modelId="{DA2164FF-C59D-4EDA-B431-36678F7A3439}" type="pres">
      <dgm:prSet presAssocID="{1977B6DF-662B-4BAE-8DDE-486DC8CA6E7B}" presName="sibTrans" presStyleLbl="sibTrans2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D45790B0-6D62-4424-9DB4-D12B972075A1}" type="presOf" srcId="{3F72A5E3-FD9B-4DED-9262-0F8F687BD6E8}" destId="{1E44E4C5-9919-4419-95D5-625AE69894EF}" srcOrd="0" destOrd="0" presId="urn:microsoft.com/office/officeart/2005/8/layout/radial6"/>
    <dgm:cxn modelId="{3EA01E5C-3564-443F-9731-B956EE869F91}" type="presOf" srcId="{1977B6DF-662B-4BAE-8DDE-486DC8CA6E7B}" destId="{DA2164FF-C59D-4EDA-B431-36678F7A3439}" srcOrd="0" destOrd="0" presId="urn:microsoft.com/office/officeart/2005/8/layout/radial6"/>
    <dgm:cxn modelId="{3489152B-1E52-45B6-9C4F-FEDB75B053DC}" srcId="{70A48696-1420-41E4-9C8C-A88EB0BB3623}" destId="{82B8BC6E-A955-45AF-A63D-AA1E2346A7E2}" srcOrd="0" destOrd="0" parTransId="{E3E9BCAF-E778-4676-BFBD-45B62838DCA8}" sibTransId="{5B42AB79-FA7D-4762-80C6-29A87732208F}"/>
    <dgm:cxn modelId="{9C02DF8F-5F53-470D-A619-EE0A627577FB}" type="presOf" srcId="{5B42AB79-FA7D-4762-80C6-29A87732208F}" destId="{5B2999B5-C03E-4D46-B136-99197FCF5889}" srcOrd="0" destOrd="0" presId="urn:microsoft.com/office/officeart/2005/8/layout/radial6"/>
    <dgm:cxn modelId="{A0A47E97-097A-4309-BDEF-235CB1DC1D02}" type="presOf" srcId="{82B8BC6E-A955-45AF-A63D-AA1E2346A7E2}" destId="{21BC6F72-D3B6-4050-881D-8CC8514F1EE4}" srcOrd="0" destOrd="0" presId="urn:microsoft.com/office/officeart/2005/8/layout/radial6"/>
    <dgm:cxn modelId="{7F69D2CF-1A30-43CA-8B52-037ACDBF9FE1}" type="presOf" srcId="{D4522575-35AC-4851-B3DA-41122FF44AC9}" destId="{F4568DF5-1246-4491-9940-943287FFF7A0}" srcOrd="0" destOrd="0" presId="urn:microsoft.com/office/officeart/2005/8/layout/radial6"/>
    <dgm:cxn modelId="{9A42AC4A-2D73-4F51-BE1E-6AA64DFE4257}" type="presOf" srcId="{12F6564D-E008-4FA7-9DBB-AB29357598FD}" destId="{4CDC92D6-0B27-41A9-96F2-00E4CC736B1F}" srcOrd="0" destOrd="0" presId="urn:microsoft.com/office/officeart/2005/8/layout/radial6"/>
    <dgm:cxn modelId="{19852059-4757-4B59-8770-A44F39EC1062}" srcId="{2A7390E9-2F16-4AD6-8171-7F1F577884BC}" destId="{70A48696-1420-41E4-9C8C-A88EB0BB3623}" srcOrd="0" destOrd="0" parTransId="{3F078C8F-2F11-430E-ADD9-231A143F2A3A}" sibTransId="{6BE65DCC-CAFA-4DDE-886F-06AF0031B2A3}"/>
    <dgm:cxn modelId="{86C9F428-A800-4E07-851F-37882E180873}" type="presOf" srcId="{FD28FCA4-7FD2-47D6-B0FA-BAD4CEBA2929}" destId="{300C4D12-9C2F-46A5-ACDA-228541E9441F}" srcOrd="0" destOrd="0" presId="urn:microsoft.com/office/officeart/2005/8/layout/radial6"/>
    <dgm:cxn modelId="{89DA0BB9-C33E-437E-B77C-8A5430FB9BBA}" srcId="{70A48696-1420-41E4-9C8C-A88EB0BB3623}" destId="{D4522575-35AC-4851-B3DA-41122FF44AC9}" srcOrd="1" destOrd="0" parTransId="{B58915F3-FFCB-45DA-8C5D-334386388254}" sibTransId="{12F6564D-E008-4FA7-9DBB-AB29357598FD}"/>
    <dgm:cxn modelId="{5F417C04-0065-496D-B8C2-E57C0131D625}" type="presOf" srcId="{2A7390E9-2F16-4AD6-8171-7F1F577884BC}" destId="{8FCEC036-32D3-4309-A725-2AB7E9226E3E}" srcOrd="0" destOrd="0" presId="urn:microsoft.com/office/officeart/2005/8/layout/radial6"/>
    <dgm:cxn modelId="{AEA75B4F-B74C-46A6-A48B-7891DEBCC62C}" srcId="{70A48696-1420-41E4-9C8C-A88EB0BB3623}" destId="{FD28FCA4-7FD2-47D6-B0FA-BAD4CEBA2929}" srcOrd="3" destOrd="0" parTransId="{D8735C70-6A7A-43F5-A798-39A07A09533C}" sibTransId="{5336A7B7-4D06-4A81-8A25-94F86FF61255}"/>
    <dgm:cxn modelId="{DAF5A436-DFA0-4CAA-96D1-56D6B942D1DA}" srcId="{70A48696-1420-41E4-9C8C-A88EB0BB3623}" destId="{3F72A5E3-FD9B-4DED-9262-0F8F687BD6E8}" srcOrd="2" destOrd="0" parTransId="{0E1CAB1E-4A48-4935-B171-92F38D3DFB0D}" sibTransId="{1E9B6891-83AD-4AC8-8937-62BAAD25FAAF}"/>
    <dgm:cxn modelId="{BEDB8D13-42A9-44A8-BABE-B0CA7D076AED}" srcId="{70A48696-1420-41E4-9C8C-A88EB0BB3623}" destId="{35D38F57-A4FE-4923-B1E0-DC01E5206C4F}" srcOrd="4" destOrd="0" parTransId="{D98AE43F-4B83-40AB-8C60-EE5640A92BFB}" sibTransId="{1977B6DF-662B-4BAE-8DDE-486DC8CA6E7B}"/>
    <dgm:cxn modelId="{E696B3DA-7E60-43AA-8B07-5BEA45DCBE53}" type="presOf" srcId="{1E9B6891-83AD-4AC8-8937-62BAAD25FAAF}" destId="{EEDCB3CD-4813-49DF-B171-CD697694C513}" srcOrd="0" destOrd="0" presId="urn:microsoft.com/office/officeart/2005/8/layout/radial6"/>
    <dgm:cxn modelId="{FC1B50AC-28CC-4928-970E-38216927BEB8}" type="presOf" srcId="{70A48696-1420-41E4-9C8C-A88EB0BB3623}" destId="{FEC37D0E-A22C-4CD8-ABCB-4E66BC5D3317}" srcOrd="0" destOrd="0" presId="urn:microsoft.com/office/officeart/2005/8/layout/radial6"/>
    <dgm:cxn modelId="{801E9903-EE2B-495A-A935-57FE71116AEC}" type="presOf" srcId="{35D38F57-A4FE-4923-B1E0-DC01E5206C4F}" destId="{1326AC27-3FCC-4004-A0EF-C068323AD875}" srcOrd="0" destOrd="0" presId="urn:microsoft.com/office/officeart/2005/8/layout/radial6"/>
    <dgm:cxn modelId="{AE56A5AD-F06D-4CB0-9161-E5A26B54EF3D}" type="presOf" srcId="{5336A7B7-4D06-4A81-8A25-94F86FF61255}" destId="{022278D9-DC8D-4E43-ACDB-153F6F08E6C1}" srcOrd="0" destOrd="0" presId="urn:microsoft.com/office/officeart/2005/8/layout/radial6"/>
    <dgm:cxn modelId="{6B0CE3FD-DAA1-41D9-B141-F13BB0D31CFD}" type="presParOf" srcId="{8FCEC036-32D3-4309-A725-2AB7E9226E3E}" destId="{FEC37D0E-A22C-4CD8-ABCB-4E66BC5D3317}" srcOrd="0" destOrd="0" presId="urn:microsoft.com/office/officeart/2005/8/layout/radial6"/>
    <dgm:cxn modelId="{E1AD8157-B6A5-4610-987D-51E336DA496D}" type="presParOf" srcId="{8FCEC036-32D3-4309-A725-2AB7E9226E3E}" destId="{21BC6F72-D3B6-4050-881D-8CC8514F1EE4}" srcOrd="1" destOrd="0" presId="urn:microsoft.com/office/officeart/2005/8/layout/radial6"/>
    <dgm:cxn modelId="{BDCA0E25-2B92-4CB7-BD0D-515E711646A0}" type="presParOf" srcId="{8FCEC036-32D3-4309-A725-2AB7E9226E3E}" destId="{A81FB05E-F888-4005-BEC0-127744FD3518}" srcOrd="2" destOrd="0" presId="urn:microsoft.com/office/officeart/2005/8/layout/radial6"/>
    <dgm:cxn modelId="{826220B8-C3C4-4709-B4F4-BF7383FC4AB6}" type="presParOf" srcId="{8FCEC036-32D3-4309-A725-2AB7E9226E3E}" destId="{5B2999B5-C03E-4D46-B136-99197FCF5889}" srcOrd="3" destOrd="0" presId="urn:microsoft.com/office/officeart/2005/8/layout/radial6"/>
    <dgm:cxn modelId="{882228D3-D2BE-4075-9512-80BA22A8CCDB}" type="presParOf" srcId="{8FCEC036-32D3-4309-A725-2AB7E9226E3E}" destId="{F4568DF5-1246-4491-9940-943287FFF7A0}" srcOrd="4" destOrd="0" presId="urn:microsoft.com/office/officeart/2005/8/layout/radial6"/>
    <dgm:cxn modelId="{165A09A8-041F-4DD6-92E2-BAFD7DEE8A26}" type="presParOf" srcId="{8FCEC036-32D3-4309-A725-2AB7E9226E3E}" destId="{3A9481AF-C19D-44A1-9D60-B230DEE60313}" srcOrd="5" destOrd="0" presId="urn:microsoft.com/office/officeart/2005/8/layout/radial6"/>
    <dgm:cxn modelId="{D5359564-1E6B-47E0-A2F9-5A4C289E527F}" type="presParOf" srcId="{8FCEC036-32D3-4309-A725-2AB7E9226E3E}" destId="{4CDC92D6-0B27-41A9-96F2-00E4CC736B1F}" srcOrd="6" destOrd="0" presId="urn:microsoft.com/office/officeart/2005/8/layout/radial6"/>
    <dgm:cxn modelId="{EFD73FF1-A003-4C06-9976-5E242902BEFB}" type="presParOf" srcId="{8FCEC036-32D3-4309-A725-2AB7E9226E3E}" destId="{1E44E4C5-9919-4419-95D5-625AE69894EF}" srcOrd="7" destOrd="0" presId="urn:microsoft.com/office/officeart/2005/8/layout/radial6"/>
    <dgm:cxn modelId="{7FAA81F4-C832-4C75-8140-AEB40BD76578}" type="presParOf" srcId="{8FCEC036-32D3-4309-A725-2AB7E9226E3E}" destId="{7F78FB1E-5472-464B-9AED-16983BCF3EC3}" srcOrd="8" destOrd="0" presId="urn:microsoft.com/office/officeart/2005/8/layout/radial6"/>
    <dgm:cxn modelId="{87377D48-61CB-4162-82BC-0DD439016A42}" type="presParOf" srcId="{8FCEC036-32D3-4309-A725-2AB7E9226E3E}" destId="{EEDCB3CD-4813-49DF-B171-CD697694C513}" srcOrd="9" destOrd="0" presId="urn:microsoft.com/office/officeart/2005/8/layout/radial6"/>
    <dgm:cxn modelId="{543B3AA5-15A9-45BD-BA21-F39BB7F9EF2F}" type="presParOf" srcId="{8FCEC036-32D3-4309-A725-2AB7E9226E3E}" destId="{300C4D12-9C2F-46A5-ACDA-228541E9441F}" srcOrd="10" destOrd="0" presId="urn:microsoft.com/office/officeart/2005/8/layout/radial6"/>
    <dgm:cxn modelId="{CEF67F38-82CB-45E6-A12E-4C3141E4615D}" type="presParOf" srcId="{8FCEC036-32D3-4309-A725-2AB7E9226E3E}" destId="{D49EC924-9FC2-4C43-9AA8-DE6A8C301709}" srcOrd="11" destOrd="0" presId="urn:microsoft.com/office/officeart/2005/8/layout/radial6"/>
    <dgm:cxn modelId="{8BB112F1-B304-4CFE-8EDB-3FB7E2B37DDB}" type="presParOf" srcId="{8FCEC036-32D3-4309-A725-2AB7E9226E3E}" destId="{022278D9-DC8D-4E43-ACDB-153F6F08E6C1}" srcOrd="12" destOrd="0" presId="urn:microsoft.com/office/officeart/2005/8/layout/radial6"/>
    <dgm:cxn modelId="{1BAF916A-4748-4B1A-93DF-13CF29170747}" type="presParOf" srcId="{8FCEC036-32D3-4309-A725-2AB7E9226E3E}" destId="{1326AC27-3FCC-4004-A0EF-C068323AD875}" srcOrd="13" destOrd="0" presId="urn:microsoft.com/office/officeart/2005/8/layout/radial6"/>
    <dgm:cxn modelId="{E5755B6B-CE94-4076-A98B-5E57929A3D88}" type="presParOf" srcId="{8FCEC036-32D3-4309-A725-2AB7E9226E3E}" destId="{B034587E-6D73-42A0-9C17-36B9833D9CC2}" srcOrd="14" destOrd="0" presId="urn:microsoft.com/office/officeart/2005/8/layout/radial6"/>
    <dgm:cxn modelId="{8276F28C-2DF5-4CCA-8562-2D12ECA8649C}" type="presParOf" srcId="{8FCEC036-32D3-4309-A725-2AB7E9226E3E}" destId="{DA2164FF-C59D-4EDA-B431-36678F7A343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299FD-5549-4F2C-97EB-A2A90F9FF10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0B6665A-191E-4161-AB27-69F43BA70128}">
      <dgm:prSet phldrT="[טקסט]"/>
      <dgm:spPr/>
      <dgm:t>
        <a:bodyPr/>
        <a:lstStyle/>
        <a:p>
          <a:pPr rtl="1"/>
          <a:r>
            <a:rPr lang="he-IL" dirty="0" smtClean="0"/>
            <a:t>בריאות</a:t>
          </a:r>
          <a:endParaRPr lang="he-IL" dirty="0"/>
        </a:p>
      </dgm:t>
    </dgm:pt>
    <dgm:pt modelId="{735656FD-0113-47AF-9614-D2DA194806A4}" type="parTrans" cxnId="{6B671282-334E-47C7-BA96-FF8B960F1604}">
      <dgm:prSet/>
      <dgm:spPr/>
      <dgm:t>
        <a:bodyPr/>
        <a:lstStyle/>
        <a:p>
          <a:pPr rtl="1"/>
          <a:endParaRPr lang="he-IL"/>
        </a:p>
      </dgm:t>
    </dgm:pt>
    <dgm:pt modelId="{ABF1FC2C-FE35-467B-9191-36CB3047B5D3}" type="sibTrans" cxnId="{6B671282-334E-47C7-BA96-FF8B960F1604}">
      <dgm:prSet/>
      <dgm:spPr/>
      <dgm:t>
        <a:bodyPr/>
        <a:lstStyle/>
        <a:p>
          <a:pPr rtl="1"/>
          <a:endParaRPr lang="he-IL"/>
        </a:p>
      </dgm:t>
    </dgm:pt>
    <dgm:pt modelId="{94BCADB1-9E2A-4A51-8ABB-013AE6EC0901}">
      <dgm:prSet phldrT="[טקסט]"/>
      <dgm:spPr/>
      <dgm:t>
        <a:bodyPr/>
        <a:lstStyle/>
        <a:p>
          <a:pPr rtl="1"/>
          <a:r>
            <a:rPr lang="he-IL" dirty="0" smtClean="0"/>
            <a:t>זוגיות</a:t>
          </a:r>
          <a:endParaRPr lang="he-IL" dirty="0"/>
        </a:p>
      </dgm:t>
    </dgm:pt>
    <dgm:pt modelId="{4C9F97E1-7256-47ED-835B-3CB270468527}" type="parTrans" cxnId="{C966DEC5-BCAF-45B7-9FD0-DCCE57E65C78}">
      <dgm:prSet/>
      <dgm:spPr/>
      <dgm:t>
        <a:bodyPr/>
        <a:lstStyle/>
        <a:p>
          <a:pPr rtl="1"/>
          <a:endParaRPr lang="he-IL"/>
        </a:p>
      </dgm:t>
    </dgm:pt>
    <dgm:pt modelId="{F682CDE7-C01B-42BB-A122-4A3F3B3B08E4}" type="sibTrans" cxnId="{C966DEC5-BCAF-45B7-9FD0-DCCE57E65C78}">
      <dgm:prSet/>
      <dgm:spPr/>
      <dgm:t>
        <a:bodyPr/>
        <a:lstStyle/>
        <a:p>
          <a:pPr rtl="1"/>
          <a:endParaRPr lang="he-IL"/>
        </a:p>
      </dgm:t>
    </dgm:pt>
    <dgm:pt modelId="{0C01DF2B-193F-4D2E-9422-BAF9BB480F84}">
      <dgm:prSet phldrT="[טקסט]"/>
      <dgm:spPr/>
      <dgm:t>
        <a:bodyPr/>
        <a:lstStyle/>
        <a:p>
          <a:pPr rtl="1"/>
          <a:r>
            <a:rPr lang="he-IL" dirty="0" smtClean="0"/>
            <a:t>כלכלי</a:t>
          </a:r>
          <a:endParaRPr lang="he-IL" dirty="0"/>
        </a:p>
      </dgm:t>
    </dgm:pt>
    <dgm:pt modelId="{A882423F-A3B6-4DC1-9EF8-B3F3E43C15DC}" type="sibTrans" cxnId="{124BF2F5-7517-426C-81B9-76982C163808}">
      <dgm:prSet/>
      <dgm:spPr/>
      <dgm:t>
        <a:bodyPr/>
        <a:lstStyle/>
        <a:p>
          <a:pPr rtl="1"/>
          <a:endParaRPr lang="he-IL"/>
        </a:p>
      </dgm:t>
    </dgm:pt>
    <dgm:pt modelId="{CA585448-B54D-4F3A-AAD5-5B46B185E78F}" type="parTrans" cxnId="{124BF2F5-7517-426C-81B9-76982C163808}">
      <dgm:prSet/>
      <dgm:spPr/>
      <dgm:t>
        <a:bodyPr/>
        <a:lstStyle/>
        <a:p>
          <a:pPr rtl="1"/>
          <a:endParaRPr lang="he-IL"/>
        </a:p>
      </dgm:t>
    </dgm:pt>
    <dgm:pt modelId="{8CA7F86C-63FB-4A63-822D-96E8D0425E3B}">
      <dgm:prSet/>
      <dgm:spPr/>
      <dgm:t>
        <a:bodyPr/>
        <a:lstStyle/>
        <a:p>
          <a:pPr rtl="1"/>
          <a:r>
            <a:rPr lang="he-IL" dirty="0" smtClean="0"/>
            <a:t>עבודה</a:t>
          </a:r>
          <a:endParaRPr lang="he-IL" dirty="0"/>
        </a:p>
      </dgm:t>
    </dgm:pt>
    <dgm:pt modelId="{5E3E8761-57CF-4F45-8997-A5C19F590A91}" type="parTrans" cxnId="{27AD753D-C1A4-4F19-BD3E-F8B1B4F50482}">
      <dgm:prSet/>
      <dgm:spPr/>
      <dgm:t>
        <a:bodyPr/>
        <a:lstStyle/>
        <a:p>
          <a:pPr rtl="1"/>
          <a:endParaRPr lang="he-IL"/>
        </a:p>
      </dgm:t>
    </dgm:pt>
    <dgm:pt modelId="{9FEB5D96-271E-49A9-80C4-3F3C50ADB908}" type="sibTrans" cxnId="{27AD753D-C1A4-4F19-BD3E-F8B1B4F50482}">
      <dgm:prSet/>
      <dgm:spPr/>
      <dgm:t>
        <a:bodyPr/>
        <a:lstStyle/>
        <a:p>
          <a:pPr rtl="1"/>
          <a:endParaRPr lang="he-IL"/>
        </a:p>
      </dgm:t>
    </dgm:pt>
    <dgm:pt modelId="{F66982E3-AFD8-4B29-836E-C9395022CD57}">
      <dgm:prSet/>
      <dgm:spPr/>
      <dgm:t>
        <a:bodyPr/>
        <a:lstStyle/>
        <a:p>
          <a:pPr rtl="1"/>
          <a:r>
            <a:rPr lang="he-IL" dirty="0" smtClean="0"/>
            <a:t>זיווג</a:t>
          </a:r>
          <a:endParaRPr lang="he-IL" dirty="0"/>
        </a:p>
      </dgm:t>
    </dgm:pt>
    <dgm:pt modelId="{B1F1FBAF-0F73-4E77-8D25-617C8CE550F9}" type="parTrans" cxnId="{CD9CCB6F-B479-4F08-9B78-BA85185D3A0A}">
      <dgm:prSet/>
      <dgm:spPr/>
      <dgm:t>
        <a:bodyPr/>
        <a:lstStyle/>
        <a:p>
          <a:pPr rtl="1"/>
          <a:endParaRPr lang="he-IL"/>
        </a:p>
      </dgm:t>
    </dgm:pt>
    <dgm:pt modelId="{9CA74618-C446-4863-9143-4D3124631AEB}" type="sibTrans" cxnId="{CD9CCB6F-B479-4F08-9B78-BA85185D3A0A}">
      <dgm:prSet/>
      <dgm:spPr/>
      <dgm:t>
        <a:bodyPr/>
        <a:lstStyle/>
        <a:p>
          <a:pPr rtl="1"/>
          <a:endParaRPr lang="he-IL"/>
        </a:p>
      </dgm:t>
    </dgm:pt>
    <dgm:pt modelId="{384B83A8-21BE-42CC-9FDE-FE35F8480B19}">
      <dgm:prSet phldrT="[טקסט]"/>
      <dgm:spPr/>
      <dgm:t>
        <a:bodyPr/>
        <a:lstStyle/>
        <a:p>
          <a:pPr rtl="1"/>
          <a:r>
            <a:rPr lang="he-IL" dirty="0" smtClean="0"/>
            <a:t>פריון ולידה</a:t>
          </a:r>
          <a:endParaRPr lang="he-IL" dirty="0"/>
        </a:p>
      </dgm:t>
    </dgm:pt>
    <dgm:pt modelId="{B64CE42C-CEBE-4230-B12E-AECFB155D5E8}" type="parTrans" cxnId="{46A5DFB2-2237-437C-9B2A-6FD45BB5F1CA}">
      <dgm:prSet/>
      <dgm:spPr/>
      <dgm:t>
        <a:bodyPr/>
        <a:lstStyle/>
        <a:p>
          <a:pPr rtl="1"/>
          <a:endParaRPr lang="he-IL"/>
        </a:p>
      </dgm:t>
    </dgm:pt>
    <dgm:pt modelId="{3E246C89-A97F-4DA7-8357-7B1E2B9F6903}" type="sibTrans" cxnId="{46A5DFB2-2237-437C-9B2A-6FD45BB5F1CA}">
      <dgm:prSet/>
      <dgm:spPr/>
      <dgm:t>
        <a:bodyPr/>
        <a:lstStyle/>
        <a:p>
          <a:pPr rtl="1"/>
          <a:endParaRPr lang="he-IL"/>
        </a:p>
      </dgm:t>
    </dgm:pt>
    <dgm:pt modelId="{A6F18DCD-21F0-4966-B8F9-D6F96A40AB26}">
      <dgm:prSet/>
      <dgm:spPr/>
      <dgm:t>
        <a:bodyPr/>
        <a:lstStyle/>
        <a:p>
          <a:pPr rtl="1"/>
          <a:r>
            <a:rPr lang="he-IL" dirty="0" smtClean="0"/>
            <a:t>ילדים</a:t>
          </a:r>
          <a:endParaRPr lang="he-IL" dirty="0"/>
        </a:p>
      </dgm:t>
    </dgm:pt>
    <dgm:pt modelId="{657C5C0D-E81A-486A-BE56-22FE8FCC615F}" type="parTrans" cxnId="{C5294CDA-6C5A-4982-87E1-0FFA42ABB7C2}">
      <dgm:prSet/>
      <dgm:spPr/>
      <dgm:t>
        <a:bodyPr/>
        <a:lstStyle/>
        <a:p>
          <a:pPr rtl="1"/>
          <a:endParaRPr lang="he-IL"/>
        </a:p>
      </dgm:t>
    </dgm:pt>
    <dgm:pt modelId="{A414C5E9-377A-4626-B809-768C4F2D1A57}" type="sibTrans" cxnId="{C5294CDA-6C5A-4982-87E1-0FFA42ABB7C2}">
      <dgm:prSet/>
      <dgm:spPr/>
      <dgm:t>
        <a:bodyPr/>
        <a:lstStyle/>
        <a:p>
          <a:pPr rtl="1"/>
          <a:endParaRPr lang="he-IL"/>
        </a:p>
      </dgm:t>
    </dgm:pt>
    <dgm:pt modelId="{DE6A83C1-9A8E-4229-87F8-8FD22D752E96}">
      <dgm:prSet/>
      <dgm:spPr/>
      <dgm:t>
        <a:bodyPr/>
        <a:lstStyle/>
        <a:p>
          <a:pPr rtl="1"/>
          <a:r>
            <a:rPr lang="he-IL" dirty="0" smtClean="0"/>
            <a:t>עסקים</a:t>
          </a:r>
          <a:endParaRPr lang="he-IL" dirty="0"/>
        </a:p>
      </dgm:t>
    </dgm:pt>
    <dgm:pt modelId="{EEEA2524-BFF4-4178-87E1-9AD38BE18940}" type="parTrans" cxnId="{74764BED-125B-4831-9D2A-BD9E7F78A4BF}">
      <dgm:prSet/>
      <dgm:spPr/>
      <dgm:t>
        <a:bodyPr/>
        <a:lstStyle/>
        <a:p>
          <a:pPr rtl="1"/>
          <a:endParaRPr lang="he-IL"/>
        </a:p>
      </dgm:t>
    </dgm:pt>
    <dgm:pt modelId="{E17B06FB-816C-4101-AB88-58EDAA21B111}" type="sibTrans" cxnId="{74764BED-125B-4831-9D2A-BD9E7F78A4BF}">
      <dgm:prSet/>
      <dgm:spPr/>
      <dgm:t>
        <a:bodyPr/>
        <a:lstStyle/>
        <a:p>
          <a:pPr rtl="1"/>
          <a:endParaRPr lang="he-IL"/>
        </a:p>
      </dgm:t>
    </dgm:pt>
    <dgm:pt modelId="{2A362988-A1D9-488C-A329-CC3E564BB468}" type="pres">
      <dgm:prSet presAssocID="{988299FD-5549-4F2C-97EB-A2A90F9FF10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93CD9E3-3AE4-4471-8473-BED3573E5FBB}" type="pres">
      <dgm:prSet presAssocID="{988299FD-5549-4F2C-97EB-A2A90F9FF109}" presName="cycle" presStyleCnt="0"/>
      <dgm:spPr/>
    </dgm:pt>
    <dgm:pt modelId="{60B2C730-E530-4B04-B78C-0FD4EEBBD3CC}" type="pres">
      <dgm:prSet presAssocID="{988299FD-5549-4F2C-97EB-A2A90F9FF109}" presName="centerShape" presStyleCnt="0"/>
      <dgm:spPr/>
    </dgm:pt>
    <dgm:pt modelId="{617C48D6-F196-480B-9A9C-5D519BB83E16}" type="pres">
      <dgm:prSet presAssocID="{988299FD-5549-4F2C-97EB-A2A90F9FF109}" presName="connSite" presStyleLbl="node1" presStyleIdx="0" presStyleCnt="9"/>
      <dgm:spPr/>
    </dgm:pt>
    <dgm:pt modelId="{6E367A50-755C-4E3F-A99E-A66E266FED37}" type="pres">
      <dgm:prSet presAssocID="{988299FD-5549-4F2C-97EB-A2A90F9FF109}" presName="visible" presStyleLbl="node1" presStyleIdx="0" presStyleCnt="9" custScaleX="98419" custScaleY="9619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B27AF3DB-27BA-41A8-BAE1-77F629F618AC}" type="pres">
      <dgm:prSet presAssocID="{735656FD-0113-47AF-9614-D2DA194806A4}" presName="Name25" presStyleLbl="parChTrans1D1" presStyleIdx="0" presStyleCnt="8"/>
      <dgm:spPr/>
      <dgm:t>
        <a:bodyPr/>
        <a:lstStyle/>
        <a:p>
          <a:pPr rtl="1"/>
          <a:endParaRPr lang="he-IL"/>
        </a:p>
      </dgm:t>
    </dgm:pt>
    <dgm:pt modelId="{8819A8E2-1066-4C27-8CAD-FF3A640C88E9}" type="pres">
      <dgm:prSet presAssocID="{90B6665A-191E-4161-AB27-69F43BA70128}" presName="node" presStyleCnt="0"/>
      <dgm:spPr/>
    </dgm:pt>
    <dgm:pt modelId="{736513CE-25C8-4434-A68A-BD0D237355DD}" type="pres">
      <dgm:prSet presAssocID="{90B6665A-191E-4161-AB27-69F43BA70128}" presName="parentNode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D6B20AE-C1B5-467E-B86F-E49A3609F46A}" type="pres">
      <dgm:prSet presAssocID="{90B6665A-191E-4161-AB27-69F43BA70128}" presName="childNode" presStyleLbl="revTx" presStyleIdx="0" presStyleCnt="0">
        <dgm:presLayoutVars>
          <dgm:bulletEnabled val="1"/>
        </dgm:presLayoutVars>
      </dgm:prSet>
      <dgm:spPr/>
    </dgm:pt>
    <dgm:pt modelId="{A72496E5-CFBE-4236-BBCA-5F5D7267234E}" type="pres">
      <dgm:prSet presAssocID="{B1F1FBAF-0F73-4E77-8D25-617C8CE550F9}" presName="Name25" presStyleLbl="parChTrans1D1" presStyleIdx="1" presStyleCnt="8"/>
      <dgm:spPr/>
      <dgm:t>
        <a:bodyPr/>
        <a:lstStyle/>
        <a:p>
          <a:pPr rtl="1"/>
          <a:endParaRPr lang="he-IL"/>
        </a:p>
      </dgm:t>
    </dgm:pt>
    <dgm:pt modelId="{C3BD159E-75FB-4710-A35B-E71FDC1CAA60}" type="pres">
      <dgm:prSet presAssocID="{F66982E3-AFD8-4B29-836E-C9395022CD57}" presName="node" presStyleCnt="0"/>
      <dgm:spPr/>
    </dgm:pt>
    <dgm:pt modelId="{7141337D-F9E4-43BC-B934-B451FA798125}" type="pres">
      <dgm:prSet presAssocID="{F66982E3-AFD8-4B29-836E-C9395022CD57}" presName="parentNode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00CFC2-B6D8-46F9-9347-B0027D5718FE}" type="pres">
      <dgm:prSet presAssocID="{F66982E3-AFD8-4B29-836E-C9395022CD57}" presName="childNode" presStyleLbl="revTx" presStyleIdx="0" presStyleCnt="0">
        <dgm:presLayoutVars>
          <dgm:bulletEnabled val="1"/>
        </dgm:presLayoutVars>
      </dgm:prSet>
      <dgm:spPr/>
    </dgm:pt>
    <dgm:pt modelId="{EC6EF5A4-1CF4-4316-A5A2-9AEB7971DB16}" type="pres">
      <dgm:prSet presAssocID="{B64CE42C-CEBE-4230-B12E-AECFB155D5E8}" presName="Name25" presStyleLbl="parChTrans1D1" presStyleIdx="2" presStyleCnt="8"/>
      <dgm:spPr/>
      <dgm:t>
        <a:bodyPr/>
        <a:lstStyle/>
        <a:p>
          <a:pPr rtl="1"/>
          <a:endParaRPr lang="he-IL"/>
        </a:p>
      </dgm:t>
    </dgm:pt>
    <dgm:pt modelId="{E56C0330-4AFD-4720-9F3C-2FA14720571C}" type="pres">
      <dgm:prSet presAssocID="{384B83A8-21BE-42CC-9FDE-FE35F8480B19}" presName="node" presStyleCnt="0"/>
      <dgm:spPr/>
    </dgm:pt>
    <dgm:pt modelId="{DF8421F5-28FD-4FD1-AA2A-8BD4D603C635}" type="pres">
      <dgm:prSet presAssocID="{384B83A8-21BE-42CC-9FDE-FE35F8480B19}" presName="parentNode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F29053-2A82-46FA-8D5F-9A408254622E}" type="pres">
      <dgm:prSet presAssocID="{384B83A8-21BE-42CC-9FDE-FE35F8480B19}" presName="childNode" presStyleLbl="revTx" presStyleIdx="0" presStyleCnt="0">
        <dgm:presLayoutVars>
          <dgm:bulletEnabled val="1"/>
        </dgm:presLayoutVars>
      </dgm:prSet>
      <dgm:spPr/>
    </dgm:pt>
    <dgm:pt modelId="{BBD92CD5-61CF-4902-87AC-1955D242EC6B}" type="pres">
      <dgm:prSet presAssocID="{657C5C0D-E81A-486A-BE56-22FE8FCC615F}" presName="Name25" presStyleLbl="parChTrans1D1" presStyleIdx="3" presStyleCnt="8"/>
      <dgm:spPr/>
      <dgm:t>
        <a:bodyPr/>
        <a:lstStyle/>
        <a:p>
          <a:pPr rtl="1"/>
          <a:endParaRPr lang="he-IL"/>
        </a:p>
      </dgm:t>
    </dgm:pt>
    <dgm:pt modelId="{0DDA878D-8BC2-4A87-BA98-080D055D7D81}" type="pres">
      <dgm:prSet presAssocID="{A6F18DCD-21F0-4966-B8F9-D6F96A40AB26}" presName="node" presStyleCnt="0"/>
      <dgm:spPr/>
    </dgm:pt>
    <dgm:pt modelId="{3253D171-DF9B-4676-B7D9-43E251F549AD}" type="pres">
      <dgm:prSet presAssocID="{A6F18DCD-21F0-4966-B8F9-D6F96A40AB26}" presName="parentNode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C0CF546-6907-4957-8B82-0C7F958AF0F3}" type="pres">
      <dgm:prSet presAssocID="{A6F18DCD-21F0-4966-B8F9-D6F96A40AB26}" presName="childNode" presStyleLbl="revTx" presStyleIdx="0" presStyleCnt="0">
        <dgm:presLayoutVars>
          <dgm:bulletEnabled val="1"/>
        </dgm:presLayoutVars>
      </dgm:prSet>
      <dgm:spPr/>
    </dgm:pt>
    <dgm:pt modelId="{98473AA5-0070-4C0D-BD8E-E08DA6AB1344}" type="pres">
      <dgm:prSet presAssocID="{4C9F97E1-7256-47ED-835B-3CB270468527}" presName="Name25" presStyleLbl="parChTrans1D1" presStyleIdx="4" presStyleCnt="8"/>
      <dgm:spPr/>
      <dgm:t>
        <a:bodyPr/>
        <a:lstStyle/>
        <a:p>
          <a:pPr rtl="1"/>
          <a:endParaRPr lang="he-IL"/>
        </a:p>
      </dgm:t>
    </dgm:pt>
    <dgm:pt modelId="{A6F17B85-F207-4E11-80AA-9329EBDF8AC2}" type="pres">
      <dgm:prSet presAssocID="{94BCADB1-9E2A-4A51-8ABB-013AE6EC0901}" presName="node" presStyleCnt="0"/>
      <dgm:spPr/>
    </dgm:pt>
    <dgm:pt modelId="{579D486D-B712-4BF0-8FBE-882C3FF997E2}" type="pres">
      <dgm:prSet presAssocID="{94BCADB1-9E2A-4A51-8ABB-013AE6EC0901}" presName="parentNode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9578E7-31A5-49A9-A7B8-08EDB4013E08}" type="pres">
      <dgm:prSet presAssocID="{94BCADB1-9E2A-4A51-8ABB-013AE6EC090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9EB49B-AD11-4070-9CA8-576198AF346D}" type="pres">
      <dgm:prSet presAssocID="{CA585448-B54D-4F3A-AAD5-5B46B185E78F}" presName="Name25" presStyleLbl="parChTrans1D1" presStyleIdx="5" presStyleCnt="8"/>
      <dgm:spPr/>
      <dgm:t>
        <a:bodyPr/>
        <a:lstStyle/>
        <a:p>
          <a:pPr rtl="1"/>
          <a:endParaRPr lang="he-IL"/>
        </a:p>
      </dgm:t>
    </dgm:pt>
    <dgm:pt modelId="{A01C696D-1CA6-40C1-8C9E-67D10241F6E3}" type="pres">
      <dgm:prSet presAssocID="{0C01DF2B-193F-4D2E-9422-BAF9BB480F84}" presName="node" presStyleCnt="0"/>
      <dgm:spPr/>
    </dgm:pt>
    <dgm:pt modelId="{33B8FAB7-059E-4368-8FC6-6B35C0A76326}" type="pres">
      <dgm:prSet presAssocID="{0C01DF2B-193F-4D2E-9422-BAF9BB480F84}" presName="parentNode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0BF8196-3DB6-4F8A-ADB3-120E2757372A}" type="pres">
      <dgm:prSet presAssocID="{0C01DF2B-193F-4D2E-9422-BAF9BB480F8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C9F49D-3928-4DED-9395-8E046226E2E2}" type="pres">
      <dgm:prSet presAssocID="{5E3E8761-57CF-4F45-8997-A5C19F590A91}" presName="Name25" presStyleLbl="parChTrans1D1" presStyleIdx="6" presStyleCnt="8"/>
      <dgm:spPr/>
      <dgm:t>
        <a:bodyPr/>
        <a:lstStyle/>
        <a:p>
          <a:pPr rtl="1"/>
          <a:endParaRPr lang="he-IL"/>
        </a:p>
      </dgm:t>
    </dgm:pt>
    <dgm:pt modelId="{6652F4FB-F99E-4367-A17B-3F0B4989B319}" type="pres">
      <dgm:prSet presAssocID="{8CA7F86C-63FB-4A63-822D-96E8D0425E3B}" presName="node" presStyleCnt="0"/>
      <dgm:spPr/>
    </dgm:pt>
    <dgm:pt modelId="{B7A97A55-826C-4773-8CA8-C18342681A04}" type="pres">
      <dgm:prSet presAssocID="{8CA7F86C-63FB-4A63-822D-96E8D0425E3B}" presName="parentNode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D0B487-2079-49B6-9184-B71C9E8AE073}" type="pres">
      <dgm:prSet presAssocID="{8CA7F86C-63FB-4A63-822D-96E8D0425E3B}" presName="childNode" presStyleLbl="revTx" presStyleIdx="0" presStyleCnt="0">
        <dgm:presLayoutVars>
          <dgm:bulletEnabled val="1"/>
        </dgm:presLayoutVars>
      </dgm:prSet>
      <dgm:spPr/>
    </dgm:pt>
    <dgm:pt modelId="{2A5548DA-DDCF-4E7C-8658-4698D097301B}" type="pres">
      <dgm:prSet presAssocID="{EEEA2524-BFF4-4178-87E1-9AD38BE18940}" presName="Name25" presStyleLbl="parChTrans1D1" presStyleIdx="7" presStyleCnt="8"/>
      <dgm:spPr/>
      <dgm:t>
        <a:bodyPr/>
        <a:lstStyle/>
        <a:p>
          <a:pPr rtl="1"/>
          <a:endParaRPr lang="he-IL"/>
        </a:p>
      </dgm:t>
    </dgm:pt>
    <dgm:pt modelId="{FA5F982D-E8DA-4A7C-8014-BA52B93C9769}" type="pres">
      <dgm:prSet presAssocID="{DE6A83C1-9A8E-4229-87F8-8FD22D752E96}" presName="node" presStyleCnt="0"/>
      <dgm:spPr/>
    </dgm:pt>
    <dgm:pt modelId="{A8345B6B-17ED-45BE-B79D-7A48E8FA160D}" type="pres">
      <dgm:prSet presAssocID="{DE6A83C1-9A8E-4229-87F8-8FD22D752E96}" presName="parentNode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CC1233-6E46-49B4-BE7B-E8691CB35FBF}" type="pres">
      <dgm:prSet presAssocID="{DE6A83C1-9A8E-4229-87F8-8FD22D752E9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F31C596-499E-45F8-968A-184F4B38295C}" type="presOf" srcId="{0C01DF2B-193F-4D2E-9422-BAF9BB480F84}" destId="{33B8FAB7-059E-4368-8FC6-6B35C0A76326}" srcOrd="0" destOrd="0" presId="urn:microsoft.com/office/officeart/2005/8/layout/radial2"/>
    <dgm:cxn modelId="{A1EAF176-063D-4A40-8FAB-6CB6CB2AA31F}" type="presOf" srcId="{8CA7F86C-63FB-4A63-822D-96E8D0425E3B}" destId="{B7A97A55-826C-4773-8CA8-C18342681A04}" srcOrd="0" destOrd="0" presId="urn:microsoft.com/office/officeart/2005/8/layout/radial2"/>
    <dgm:cxn modelId="{3CA5DDB2-F16E-4EF3-BC1B-6ADD3D41198A}" type="presOf" srcId="{94BCADB1-9E2A-4A51-8ABB-013AE6EC0901}" destId="{579D486D-B712-4BF0-8FBE-882C3FF997E2}" srcOrd="0" destOrd="0" presId="urn:microsoft.com/office/officeart/2005/8/layout/radial2"/>
    <dgm:cxn modelId="{74D0F4D9-284F-4A5E-9590-7EA90A226459}" type="presOf" srcId="{A6F18DCD-21F0-4966-B8F9-D6F96A40AB26}" destId="{3253D171-DF9B-4676-B7D9-43E251F549AD}" srcOrd="0" destOrd="0" presId="urn:microsoft.com/office/officeart/2005/8/layout/radial2"/>
    <dgm:cxn modelId="{E628AFCA-04AB-41B3-9D14-931EDC0E2E3B}" type="presOf" srcId="{EEEA2524-BFF4-4178-87E1-9AD38BE18940}" destId="{2A5548DA-DDCF-4E7C-8658-4698D097301B}" srcOrd="0" destOrd="0" presId="urn:microsoft.com/office/officeart/2005/8/layout/radial2"/>
    <dgm:cxn modelId="{6B671282-334E-47C7-BA96-FF8B960F1604}" srcId="{988299FD-5549-4F2C-97EB-A2A90F9FF109}" destId="{90B6665A-191E-4161-AB27-69F43BA70128}" srcOrd="0" destOrd="0" parTransId="{735656FD-0113-47AF-9614-D2DA194806A4}" sibTransId="{ABF1FC2C-FE35-467B-9191-36CB3047B5D3}"/>
    <dgm:cxn modelId="{74764BED-125B-4831-9D2A-BD9E7F78A4BF}" srcId="{988299FD-5549-4F2C-97EB-A2A90F9FF109}" destId="{DE6A83C1-9A8E-4229-87F8-8FD22D752E96}" srcOrd="7" destOrd="0" parTransId="{EEEA2524-BFF4-4178-87E1-9AD38BE18940}" sibTransId="{E17B06FB-816C-4101-AB88-58EDAA21B111}"/>
    <dgm:cxn modelId="{5190C6A6-EC5A-4F8B-8AB1-012993FEF81B}" type="presOf" srcId="{657C5C0D-E81A-486A-BE56-22FE8FCC615F}" destId="{BBD92CD5-61CF-4902-87AC-1955D242EC6B}" srcOrd="0" destOrd="0" presId="urn:microsoft.com/office/officeart/2005/8/layout/radial2"/>
    <dgm:cxn modelId="{CD43163F-1BF3-466A-AC2E-349C12C11BB0}" type="presOf" srcId="{CA585448-B54D-4F3A-AAD5-5B46B185E78F}" destId="{3E9EB49B-AD11-4070-9CA8-576198AF346D}" srcOrd="0" destOrd="0" presId="urn:microsoft.com/office/officeart/2005/8/layout/radial2"/>
    <dgm:cxn modelId="{AEFBB744-46DC-4787-A875-D873740EBFE8}" type="presOf" srcId="{90B6665A-191E-4161-AB27-69F43BA70128}" destId="{736513CE-25C8-4434-A68A-BD0D237355DD}" srcOrd="0" destOrd="0" presId="urn:microsoft.com/office/officeart/2005/8/layout/radial2"/>
    <dgm:cxn modelId="{24324CD6-7E58-41FE-803D-2B8E49167BCD}" type="presOf" srcId="{735656FD-0113-47AF-9614-D2DA194806A4}" destId="{B27AF3DB-27BA-41A8-BAE1-77F629F618AC}" srcOrd="0" destOrd="0" presId="urn:microsoft.com/office/officeart/2005/8/layout/radial2"/>
    <dgm:cxn modelId="{349C2BAE-1D57-4EA8-94D2-8AADB6FE548C}" type="presOf" srcId="{DE6A83C1-9A8E-4229-87F8-8FD22D752E96}" destId="{A8345B6B-17ED-45BE-B79D-7A48E8FA160D}" srcOrd="0" destOrd="0" presId="urn:microsoft.com/office/officeart/2005/8/layout/radial2"/>
    <dgm:cxn modelId="{CD9CCB6F-B479-4F08-9B78-BA85185D3A0A}" srcId="{988299FD-5549-4F2C-97EB-A2A90F9FF109}" destId="{F66982E3-AFD8-4B29-836E-C9395022CD57}" srcOrd="1" destOrd="0" parTransId="{B1F1FBAF-0F73-4E77-8D25-617C8CE550F9}" sibTransId="{9CA74618-C446-4863-9143-4D3124631AEB}"/>
    <dgm:cxn modelId="{5A37BDA6-AB6B-42F2-AFB5-859425106A03}" type="presOf" srcId="{5E3E8761-57CF-4F45-8997-A5C19F590A91}" destId="{D2C9F49D-3928-4DED-9395-8E046226E2E2}" srcOrd="0" destOrd="0" presId="urn:microsoft.com/office/officeart/2005/8/layout/radial2"/>
    <dgm:cxn modelId="{A61F49FD-1C61-4FCF-A177-3093332508EA}" type="presOf" srcId="{4C9F97E1-7256-47ED-835B-3CB270468527}" destId="{98473AA5-0070-4C0D-BD8E-E08DA6AB1344}" srcOrd="0" destOrd="0" presId="urn:microsoft.com/office/officeart/2005/8/layout/radial2"/>
    <dgm:cxn modelId="{58EADD4D-C960-486B-AD69-98FBFA33B00A}" type="presOf" srcId="{F66982E3-AFD8-4B29-836E-C9395022CD57}" destId="{7141337D-F9E4-43BC-B934-B451FA798125}" srcOrd="0" destOrd="0" presId="urn:microsoft.com/office/officeart/2005/8/layout/radial2"/>
    <dgm:cxn modelId="{46A5DFB2-2237-437C-9B2A-6FD45BB5F1CA}" srcId="{988299FD-5549-4F2C-97EB-A2A90F9FF109}" destId="{384B83A8-21BE-42CC-9FDE-FE35F8480B19}" srcOrd="2" destOrd="0" parTransId="{B64CE42C-CEBE-4230-B12E-AECFB155D5E8}" sibTransId="{3E246C89-A97F-4DA7-8357-7B1E2B9F6903}"/>
    <dgm:cxn modelId="{C966DEC5-BCAF-45B7-9FD0-DCCE57E65C78}" srcId="{988299FD-5549-4F2C-97EB-A2A90F9FF109}" destId="{94BCADB1-9E2A-4A51-8ABB-013AE6EC0901}" srcOrd="4" destOrd="0" parTransId="{4C9F97E1-7256-47ED-835B-3CB270468527}" sibTransId="{F682CDE7-C01B-42BB-A122-4A3F3B3B08E4}"/>
    <dgm:cxn modelId="{A026D98F-4B5A-4D3A-9157-14BB04BE7142}" type="presOf" srcId="{B1F1FBAF-0F73-4E77-8D25-617C8CE550F9}" destId="{A72496E5-CFBE-4236-BBCA-5F5D7267234E}" srcOrd="0" destOrd="0" presId="urn:microsoft.com/office/officeart/2005/8/layout/radial2"/>
    <dgm:cxn modelId="{C5294CDA-6C5A-4982-87E1-0FFA42ABB7C2}" srcId="{988299FD-5549-4F2C-97EB-A2A90F9FF109}" destId="{A6F18DCD-21F0-4966-B8F9-D6F96A40AB26}" srcOrd="3" destOrd="0" parTransId="{657C5C0D-E81A-486A-BE56-22FE8FCC615F}" sibTransId="{A414C5E9-377A-4626-B809-768C4F2D1A57}"/>
    <dgm:cxn modelId="{EB1E2A52-B99B-4988-8DC4-08319F1F4877}" type="presOf" srcId="{B64CE42C-CEBE-4230-B12E-AECFB155D5E8}" destId="{EC6EF5A4-1CF4-4316-A5A2-9AEB7971DB16}" srcOrd="0" destOrd="0" presId="urn:microsoft.com/office/officeart/2005/8/layout/radial2"/>
    <dgm:cxn modelId="{B8DB19DE-E811-498A-B261-84CBC2E07123}" type="presOf" srcId="{384B83A8-21BE-42CC-9FDE-FE35F8480B19}" destId="{DF8421F5-28FD-4FD1-AA2A-8BD4D603C635}" srcOrd="0" destOrd="0" presId="urn:microsoft.com/office/officeart/2005/8/layout/radial2"/>
    <dgm:cxn modelId="{124BF2F5-7517-426C-81B9-76982C163808}" srcId="{988299FD-5549-4F2C-97EB-A2A90F9FF109}" destId="{0C01DF2B-193F-4D2E-9422-BAF9BB480F84}" srcOrd="5" destOrd="0" parTransId="{CA585448-B54D-4F3A-AAD5-5B46B185E78F}" sibTransId="{A882423F-A3B6-4DC1-9EF8-B3F3E43C15DC}"/>
    <dgm:cxn modelId="{27AD753D-C1A4-4F19-BD3E-F8B1B4F50482}" srcId="{988299FD-5549-4F2C-97EB-A2A90F9FF109}" destId="{8CA7F86C-63FB-4A63-822D-96E8D0425E3B}" srcOrd="6" destOrd="0" parTransId="{5E3E8761-57CF-4F45-8997-A5C19F590A91}" sibTransId="{9FEB5D96-271E-49A9-80C4-3F3C50ADB908}"/>
    <dgm:cxn modelId="{58595AC6-583E-4C2B-9DF6-D6CA2AB6F6E8}" type="presOf" srcId="{988299FD-5549-4F2C-97EB-A2A90F9FF109}" destId="{2A362988-A1D9-488C-A329-CC3E564BB468}" srcOrd="0" destOrd="0" presId="urn:microsoft.com/office/officeart/2005/8/layout/radial2"/>
    <dgm:cxn modelId="{9616E2F4-D1C8-4C4B-B1E7-9E0ECFD1ED2E}" type="presParOf" srcId="{2A362988-A1D9-488C-A329-CC3E564BB468}" destId="{D93CD9E3-3AE4-4471-8473-BED3573E5FBB}" srcOrd="0" destOrd="0" presId="urn:microsoft.com/office/officeart/2005/8/layout/radial2"/>
    <dgm:cxn modelId="{44F893CC-1E34-4B69-8356-2C68F0315E92}" type="presParOf" srcId="{D93CD9E3-3AE4-4471-8473-BED3573E5FBB}" destId="{60B2C730-E530-4B04-B78C-0FD4EEBBD3CC}" srcOrd="0" destOrd="0" presId="urn:microsoft.com/office/officeart/2005/8/layout/radial2"/>
    <dgm:cxn modelId="{5E978CB2-5DB1-4690-B75C-C7DA05F3AA8C}" type="presParOf" srcId="{60B2C730-E530-4B04-B78C-0FD4EEBBD3CC}" destId="{617C48D6-F196-480B-9A9C-5D519BB83E16}" srcOrd="0" destOrd="0" presId="urn:microsoft.com/office/officeart/2005/8/layout/radial2"/>
    <dgm:cxn modelId="{F5026426-71F6-48DE-99A4-DF49F54371EB}" type="presParOf" srcId="{60B2C730-E530-4B04-B78C-0FD4EEBBD3CC}" destId="{6E367A50-755C-4E3F-A99E-A66E266FED37}" srcOrd="1" destOrd="0" presId="urn:microsoft.com/office/officeart/2005/8/layout/radial2"/>
    <dgm:cxn modelId="{0FC474D6-5056-4A89-A7D5-10A49386EAA8}" type="presParOf" srcId="{D93CD9E3-3AE4-4471-8473-BED3573E5FBB}" destId="{B27AF3DB-27BA-41A8-BAE1-77F629F618AC}" srcOrd="1" destOrd="0" presId="urn:microsoft.com/office/officeart/2005/8/layout/radial2"/>
    <dgm:cxn modelId="{B1F7EDA5-4006-4122-92F5-5567DE1E91CC}" type="presParOf" srcId="{D93CD9E3-3AE4-4471-8473-BED3573E5FBB}" destId="{8819A8E2-1066-4C27-8CAD-FF3A640C88E9}" srcOrd="2" destOrd="0" presId="urn:microsoft.com/office/officeart/2005/8/layout/radial2"/>
    <dgm:cxn modelId="{CB6E95D8-140A-4643-AF93-F19851B33DE5}" type="presParOf" srcId="{8819A8E2-1066-4C27-8CAD-FF3A640C88E9}" destId="{736513CE-25C8-4434-A68A-BD0D237355DD}" srcOrd="0" destOrd="0" presId="urn:microsoft.com/office/officeart/2005/8/layout/radial2"/>
    <dgm:cxn modelId="{2F9E6955-3FCF-491E-8C89-A146C3D80ED6}" type="presParOf" srcId="{8819A8E2-1066-4C27-8CAD-FF3A640C88E9}" destId="{AD6B20AE-C1B5-467E-B86F-E49A3609F46A}" srcOrd="1" destOrd="0" presId="urn:microsoft.com/office/officeart/2005/8/layout/radial2"/>
    <dgm:cxn modelId="{283F666E-E3CE-4E98-A0CA-D47E9629241F}" type="presParOf" srcId="{D93CD9E3-3AE4-4471-8473-BED3573E5FBB}" destId="{A72496E5-CFBE-4236-BBCA-5F5D7267234E}" srcOrd="3" destOrd="0" presId="urn:microsoft.com/office/officeart/2005/8/layout/radial2"/>
    <dgm:cxn modelId="{9F959BB8-6B27-46B9-84F1-1762DFF3B000}" type="presParOf" srcId="{D93CD9E3-3AE4-4471-8473-BED3573E5FBB}" destId="{C3BD159E-75FB-4710-A35B-E71FDC1CAA60}" srcOrd="4" destOrd="0" presId="urn:microsoft.com/office/officeart/2005/8/layout/radial2"/>
    <dgm:cxn modelId="{5C104F52-2159-466F-B1D5-C4E6DD1F8234}" type="presParOf" srcId="{C3BD159E-75FB-4710-A35B-E71FDC1CAA60}" destId="{7141337D-F9E4-43BC-B934-B451FA798125}" srcOrd="0" destOrd="0" presId="urn:microsoft.com/office/officeart/2005/8/layout/radial2"/>
    <dgm:cxn modelId="{2341AD0E-7E18-4D29-823E-B78BFA566F17}" type="presParOf" srcId="{C3BD159E-75FB-4710-A35B-E71FDC1CAA60}" destId="{3F00CFC2-B6D8-46F9-9347-B0027D5718FE}" srcOrd="1" destOrd="0" presId="urn:microsoft.com/office/officeart/2005/8/layout/radial2"/>
    <dgm:cxn modelId="{9C9AF664-A546-4E1E-AE4B-4B5F370DAD1A}" type="presParOf" srcId="{D93CD9E3-3AE4-4471-8473-BED3573E5FBB}" destId="{EC6EF5A4-1CF4-4316-A5A2-9AEB7971DB16}" srcOrd="5" destOrd="0" presId="urn:microsoft.com/office/officeart/2005/8/layout/radial2"/>
    <dgm:cxn modelId="{685CC06F-952F-4170-B963-C8E1C1C8336D}" type="presParOf" srcId="{D93CD9E3-3AE4-4471-8473-BED3573E5FBB}" destId="{E56C0330-4AFD-4720-9F3C-2FA14720571C}" srcOrd="6" destOrd="0" presId="urn:microsoft.com/office/officeart/2005/8/layout/radial2"/>
    <dgm:cxn modelId="{B1BA08D3-2C4F-45AF-A2AC-9B28649FFF12}" type="presParOf" srcId="{E56C0330-4AFD-4720-9F3C-2FA14720571C}" destId="{DF8421F5-28FD-4FD1-AA2A-8BD4D603C635}" srcOrd="0" destOrd="0" presId="urn:microsoft.com/office/officeart/2005/8/layout/radial2"/>
    <dgm:cxn modelId="{FA174C57-ACF4-4BE4-9BD2-3E301077C831}" type="presParOf" srcId="{E56C0330-4AFD-4720-9F3C-2FA14720571C}" destId="{07F29053-2A82-46FA-8D5F-9A408254622E}" srcOrd="1" destOrd="0" presId="urn:microsoft.com/office/officeart/2005/8/layout/radial2"/>
    <dgm:cxn modelId="{7ECC0929-32DA-4DBF-9D8F-7A1432BB59D3}" type="presParOf" srcId="{D93CD9E3-3AE4-4471-8473-BED3573E5FBB}" destId="{BBD92CD5-61CF-4902-87AC-1955D242EC6B}" srcOrd="7" destOrd="0" presId="urn:microsoft.com/office/officeart/2005/8/layout/radial2"/>
    <dgm:cxn modelId="{3717A20A-3106-46A2-B3E0-BA6FA3A73B5A}" type="presParOf" srcId="{D93CD9E3-3AE4-4471-8473-BED3573E5FBB}" destId="{0DDA878D-8BC2-4A87-BA98-080D055D7D81}" srcOrd="8" destOrd="0" presId="urn:microsoft.com/office/officeart/2005/8/layout/radial2"/>
    <dgm:cxn modelId="{401D2363-FA4E-45E7-9CA6-B3F6A98086F7}" type="presParOf" srcId="{0DDA878D-8BC2-4A87-BA98-080D055D7D81}" destId="{3253D171-DF9B-4676-B7D9-43E251F549AD}" srcOrd="0" destOrd="0" presId="urn:microsoft.com/office/officeart/2005/8/layout/radial2"/>
    <dgm:cxn modelId="{806CB31F-6EE2-4383-B02F-DECAD0998E88}" type="presParOf" srcId="{0DDA878D-8BC2-4A87-BA98-080D055D7D81}" destId="{1C0CF546-6907-4957-8B82-0C7F958AF0F3}" srcOrd="1" destOrd="0" presId="urn:microsoft.com/office/officeart/2005/8/layout/radial2"/>
    <dgm:cxn modelId="{D1ECD22F-2684-4C9A-AD9A-35E64CB1D140}" type="presParOf" srcId="{D93CD9E3-3AE4-4471-8473-BED3573E5FBB}" destId="{98473AA5-0070-4C0D-BD8E-E08DA6AB1344}" srcOrd="9" destOrd="0" presId="urn:microsoft.com/office/officeart/2005/8/layout/radial2"/>
    <dgm:cxn modelId="{737957D1-43CD-4541-A725-380E25FF4F3B}" type="presParOf" srcId="{D93CD9E3-3AE4-4471-8473-BED3573E5FBB}" destId="{A6F17B85-F207-4E11-80AA-9329EBDF8AC2}" srcOrd="10" destOrd="0" presId="urn:microsoft.com/office/officeart/2005/8/layout/radial2"/>
    <dgm:cxn modelId="{3D3139C1-326C-4534-A3A9-4F76B5B7134F}" type="presParOf" srcId="{A6F17B85-F207-4E11-80AA-9329EBDF8AC2}" destId="{579D486D-B712-4BF0-8FBE-882C3FF997E2}" srcOrd="0" destOrd="0" presId="urn:microsoft.com/office/officeart/2005/8/layout/radial2"/>
    <dgm:cxn modelId="{8D922104-B37D-4081-BD08-51A8565F5DB1}" type="presParOf" srcId="{A6F17B85-F207-4E11-80AA-9329EBDF8AC2}" destId="{C59578E7-31A5-49A9-A7B8-08EDB4013E08}" srcOrd="1" destOrd="0" presId="urn:microsoft.com/office/officeart/2005/8/layout/radial2"/>
    <dgm:cxn modelId="{32714B70-8252-4098-9676-56ABC0FA4F45}" type="presParOf" srcId="{D93CD9E3-3AE4-4471-8473-BED3573E5FBB}" destId="{3E9EB49B-AD11-4070-9CA8-576198AF346D}" srcOrd="11" destOrd="0" presId="urn:microsoft.com/office/officeart/2005/8/layout/radial2"/>
    <dgm:cxn modelId="{F83F9980-776A-4E4A-8230-1850E1BFC2D5}" type="presParOf" srcId="{D93CD9E3-3AE4-4471-8473-BED3573E5FBB}" destId="{A01C696D-1CA6-40C1-8C9E-67D10241F6E3}" srcOrd="12" destOrd="0" presId="urn:microsoft.com/office/officeart/2005/8/layout/radial2"/>
    <dgm:cxn modelId="{BAB60EF5-6B7F-4270-AB21-0CD70A2AA6D5}" type="presParOf" srcId="{A01C696D-1CA6-40C1-8C9E-67D10241F6E3}" destId="{33B8FAB7-059E-4368-8FC6-6B35C0A76326}" srcOrd="0" destOrd="0" presId="urn:microsoft.com/office/officeart/2005/8/layout/radial2"/>
    <dgm:cxn modelId="{106FF816-AF57-43C2-A0E7-8FC5D34986A3}" type="presParOf" srcId="{A01C696D-1CA6-40C1-8C9E-67D10241F6E3}" destId="{60BF8196-3DB6-4F8A-ADB3-120E2757372A}" srcOrd="1" destOrd="0" presId="urn:microsoft.com/office/officeart/2005/8/layout/radial2"/>
    <dgm:cxn modelId="{3D8C5E4B-E446-4F12-98BD-10ADB9DB37D1}" type="presParOf" srcId="{D93CD9E3-3AE4-4471-8473-BED3573E5FBB}" destId="{D2C9F49D-3928-4DED-9395-8E046226E2E2}" srcOrd="13" destOrd="0" presId="urn:microsoft.com/office/officeart/2005/8/layout/radial2"/>
    <dgm:cxn modelId="{4E869445-A0D0-4316-A0E9-F057670DF141}" type="presParOf" srcId="{D93CD9E3-3AE4-4471-8473-BED3573E5FBB}" destId="{6652F4FB-F99E-4367-A17B-3F0B4989B319}" srcOrd="14" destOrd="0" presId="urn:microsoft.com/office/officeart/2005/8/layout/radial2"/>
    <dgm:cxn modelId="{A51E6797-D0EB-4A39-A024-E808DD2E902D}" type="presParOf" srcId="{6652F4FB-F99E-4367-A17B-3F0B4989B319}" destId="{B7A97A55-826C-4773-8CA8-C18342681A04}" srcOrd="0" destOrd="0" presId="urn:microsoft.com/office/officeart/2005/8/layout/radial2"/>
    <dgm:cxn modelId="{E48D2D3C-BC0E-4377-A87F-667FF9080EDC}" type="presParOf" srcId="{6652F4FB-F99E-4367-A17B-3F0B4989B319}" destId="{F1D0B487-2079-49B6-9184-B71C9E8AE073}" srcOrd="1" destOrd="0" presId="urn:microsoft.com/office/officeart/2005/8/layout/radial2"/>
    <dgm:cxn modelId="{12F7F380-5CBE-4A6F-AEC6-97D2D325F03E}" type="presParOf" srcId="{D93CD9E3-3AE4-4471-8473-BED3573E5FBB}" destId="{2A5548DA-DDCF-4E7C-8658-4698D097301B}" srcOrd="15" destOrd="0" presId="urn:microsoft.com/office/officeart/2005/8/layout/radial2"/>
    <dgm:cxn modelId="{9F0C0C58-627F-4119-8BF3-EF0BC611188D}" type="presParOf" srcId="{D93CD9E3-3AE4-4471-8473-BED3573E5FBB}" destId="{FA5F982D-E8DA-4A7C-8014-BA52B93C9769}" srcOrd="16" destOrd="0" presId="urn:microsoft.com/office/officeart/2005/8/layout/radial2"/>
    <dgm:cxn modelId="{49FDB777-FD5E-42A3-8C33-CCE59EFE16BA}" type="presParOf" srcId="{FA5F982D-E8DA-4A7C-8014-BA52B93C9769}" destId="{A8345B6B-17ED-45BE-B79D-7A48E8FA160D}" srcOrd="0" destOrd="0" presId="urn:microsoft.com/office/officeart/2005/8/layout/radial2"/>
    <dgm:cxn modelId="{0D66C4F6-DBA3-4510-A2CA-F91BF3B1CD98}" type="presParOf" srcId="{FA5F982D-E8DA-4A7C-8014-BA52B93C9769}" destId="{BDCC1233-6E46-49B4-BE7B-E8691CB35FB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C644D-7593-4264-8DEE-8F67D526A7C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EAF1FAD-C2E0-4B26-9CBC-739ED4FB0A0E}">
      <dgm:prSet phldrT="[טקסט]"/>
      <dgm:spPr/>
      <dgm:t>
        <a:bodyPr/>
        <a:lstStyle/>
        <a:p>
          <a:pPr rtl="1"/>
          <a:r>
            <a:rPr lang="he-IL" dirty="0" smtClean="0"/>
            <a:t>טיטולים ומטרנה</a:t>
          </a:r>
          <a:endParaRPr lang="he-IL" dirty="0"/>
        </a:p>
      </dgm:t>
    </dgm:pt>
    <dgm:pt modelId="{66D3EB6E-CA00-4C45-AEE5-FF3086E69FA6}" type="parTrans" cxnId="{762FF7D8-1197-4AA5-ADE4-1BEE5E4AD818}">
      <dgm:prSet/>
      <dgm:spPr/>
      <dgm:t>
        <a:bodyPr/>
        <a:lstStyle/>
        <a:p>
          <a:pPr rtl="1"/>
          <a:endParaRPr lang="he-IL"/>
        </a:p>
      </dgm:t>
    </dgm:pt>
    <dgm:pt modelId="{0F411465-A95E-4146-B8CA-348F9E995F40}" type="sibTrans" cxnId="{762FF7D8-1197-4AA5-ADE4-1BEE5E4AD818}">
      <dgm:prSet/>
      <dgm:spPr/>
      <dgm:t>
        <a:bodyPr/>
        <a:lstStyle/>
        <a:p>
          <a:pPr rtl="1"/>
          <a:endParaRPr lang="he-IL"/>
        </a:p>
      </dgm:t>
    </dgm:pt>
    <dgm:pt modelId="{A4F31576-21B2-4B29-8A35-D8CADF7FB318}">
      <dgm:prSet phldrT="[טקסט]"/>
      <dgm:spPr/>
      <dgm:t>
        <a:bodyPr/>
        <a:lstStyle/>
        <a:p>
          <a:pPr rtl="1"/>
          <a:r>
            <a:rPr lang="he-IL" dirty="0" smtClean="0"/>
            <a:t>עניים מרודים</a:t>
          </a:r>
          <a:endParaRPr lang="he-IL" dirty="0"/>
        </a:p>
      </dgm:t>
    </dgm:pt>
    <dgm:pt modelId="{4E788DC1-ECF0-43F0-8E25-B88D26A871B8}" type="parTrans" cxnId="{E16EF994-5B60-4FA4-A1C3-8D65114C97DC}">
      <dgm:prSet/>
      <dgm:spPr/>
      <dgm:t>
        <a:bodyPr/>
        <a:lstStyle/>
        <a:p>
          <a:pPr rtl="1"/>
          <a:endParaRPr lang="he-IL"/>
        </a:p>
      </dgm:t>
    </dgm:pt>
    <dgm:pt modelId="{F95586CD-B8E0-48F5-B96D-AED94CAE0863}" type="sibTrans" cxnId="{E16EF994-5B60-4FA4-A1C3-8D65114C97DC}">
      <dgm:prSet/>
      <dgm:spPr/>
      <dgm:t>
        <a:bodyPr/>
        <a:lstStyle/>
        <a:p>
          <a:pPr rtl="1"/>
          <a:endParaRPr lang="he-IL"/>
        </a:p>
      </dgm:t>
    </dgm:pt>
    <dgm:pt modelId="{EFF3EC12-8D12-4E71-94A1-B08F7C3E52B8}">
      <dgm:prSet phldrT="[טקסט]"/>
      <dgm:spPr/>
      <dgm:t>
        <a:bodyPr/>
        <a:lstStyle/>
        <a:p>
          <a:pPr rtl="1"/>
          <a:r>
            <a:rPr lang="he-IL" dirty="0" smtClean="0"/>
            <a:t>נצרכים</a:t>
          </a:r>
          <a:endParaRPr lang="he-IL" dirty="0"/>
        </a:p>
      </dgm:t>
    </dgm:pt>
    <dgm:pt modelId="{77225E5A-C0F8-4F90-A51B-25A2B37E6EC3}" type="parTrans" cxnId="{C910864B-950E-4211-9B02-3F5A20C92C56}">
      <dgm:prSet/>
      <dgm:spPr/>
      <dgm:t>
        <a:bodyPr/>
        <a:lstStyle/>
        <a:p>
          <a:pPr rtl="1"/>
          <a:endParaRPr lang="he-IL"/>
        </a:p>
      </dgm:t>
    </dgm:pt>
    <dgm:pt modelId="{7DECD92C-A3C3-46BB-A65A-1FF7F02A62CF}" type="sibTrans" cxnId="{C910864B-950E-4211-9B02-3F5A20C92C56}">
      <dgm:prSet/>
      <dgm:spPr/>
      <dgm:t>
        <a:bodyPr/>
        <a:lstStyle/>
        <a:p>
          <a:pPr rtl="1"/>
          <a:endParaRPr lang="he-IL"/>
        </a:p>
      </dgm:t>
    </dgm:pt>
    <dgm:pt modelId="{0E020263-F445-4E50-8C79-5DA235FA0A5F}">
      <dgm:prSet phldrT="[טקסט]"/>
      <dgm:spPr/>
      <dgm:t>
        <a:bodyPr/>
        <a:lstStyle/>
        <a:p>
          <a:pPr rtl="1"/>
          <a:r>
            <a:rPr lang="he-IL" dirty="0" smtClean="0">
              <a:solidFill>
                <a:srgbClr val="002060"/>
              </a:solidFill>
            </a:rPr>
            <a:t>תמיכה כלכלית ורגשית</a:t>
          </a:r>
          <a:endParaRPr lang="he-IL" dirty="0">
            <a:solidFill>
              <a:srgbClr val="002060"/>
            </a:solidFill>
          </a:endParaRPr>
        </a:p>
      </dgm:t>
    </dgm:pt>
    <dgm:pt modelId="{F30D1F21-6FEA-4E8C-8A85-68BE97FD1259}" type="parTrans" cxnId="{636C6C3C-F047-491B-A23A-174DFC7C6F73}">
      <dgm:prSet/>
      <dgm:spPr/>
      <dgm:t>
        <a:bodyPr/>
        <a:lstStyle/>
        <a:p>
          <a:pPr rtl="1"/>
          <a:endParaRPr lang="he-IL"/>
        </a:p>
      </dgm:t>
    </dgm:pt>
    <dgm:pt modelId="{A0259F55-2A72-4756-9BEC-A2CB39A315E6}" type="sibTrans" cxnId="{636C6C3C-F047-491B-A23A-174DFC7C6F73}">
      <dgm:prSet/>
      <dgm:spPr/>
      <dgm:t>
        <a:bodyPr/>
        <a:lstStyle/>
        <a:p>
          <a:pPr rtl="1"/>
          <a:endParaRPr lang="he-IL"/>
        </a:p>
      </dgm:t>
    </dgm:pt>
    <dgm:pt modelId="{38D9D1A9-4582-473F-82D4-216A0BAA87BA}" type="pres">
      <dgm:prSet presAssocID="{FDEC644D-7593-4264-8DEE-8F67D526A7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A37F3A6-5EDC-4A6E-9AAC-C6CCE3347387}" type="pres">
      <dgm:prSet presAssocID="{FDEC644D-7593-4264-8DEE-8F67D526A7CB}" presName="ellipse" presStyleLbl="trBgShp" presStyleIdx="0" presStyleCnt="1" custLinFactNeighborX="-1113" custLinFactNeighborY="29787"/>
      <dgm:spPr/>
    </dgm:pt>
    <dgm:pt modelId="{F8FA2D41-0A7C-4A0D-A072-CAD25832F3CA}" type="pres">
      <dgm:prSet presAssocID="{FDEC644D-7593-4264-8DEE-8F67D526A7CB}" presName="arrow1" presStyleLbl="fgShp" presStyleIdx="0" presStyleCnt="1" custLinFactNeighborX="-33106" custLinFactNeighborY="209"/>
      <dgm:spPr/>
    </dgm:pt>
    <dgm:pt modelId="{D7CD27BA-50DF-419C-A021-33C669F85ADC}" type="pres">
      <dgm:prSet presAssocID="{FDEC644D-7593-4264-8DEE-8F67D526A7C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57B09D-D56B-4696-9217-6E624CBEC5C9}" type="pres">
      <dgm:prSet presAssocID="{A4F31576-21B2-4B29-8A35-D8CADF7FB318}" presName="item1" presStyleLbl="node1" presStyleIdx="0" presStyleCnt="3" custLinFactNeighborX="-94813" custLinFactNeighborY="-9018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25465C-37CF-4F95-AE2E-8A6AEF88A943}" type="pres">
      <dgm:prSet presAssocID="{EFF3EC12-8D12-4E71-94A1-B08F7C3E52B8}" presName="item2" presStyleLbl="node1" presStyleIdx="1" presStyleCnt="3" custLinFactNeighborX="46042" custLinFactNeighborY="6673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EEB78F-B2FF-4F14-85DE-9EA9B4FB9488}" type="pres">
      <dgm:prSet presAssocID="{0E020263-F445-4E50-8C79-5DA235FA0A5F}" presName="item3" presStyleLbl="node1" presStyleIdx="2" presStyleCnt="3" custLinFactNeighborX="13119" custLinFactNeighborY="90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7EB58E-8FDA-4C6B-9764-CB07413FBA72}" type="pres">
      <dgm:prSet presAssocID="{FDEC644D-7593-4264-8DEE-8F67D526A7CB}" presName="funnel" presStyleLbl="trAlignAcc1" presStyleIdx="0" presStyleCnt="1" custLinFactNeighborX="-5340" custLinFactNeighborY="1638"/>
      <dgm:spPr/>
    </dgm:pt>
  </dgm:ptLst>
  <dgm:cxnLst>
    <dgm:cxn modelId="{6234E729-37F0-4C38-9476-E3800FD56789}" type="presOf" srcId="{8EAF1FAD-C2E0-4B26-9CBC-739ED4FB0A0E}" destId="{51EEB78F-B2FF-4F14-85DE-9EA9B4FB9488}" srcOrd="0" destOrd="0" presId="urn:microsoft.com/office/officeart/2005/8/layout/funnel1"/>
    <dgm:cxn modelId="{5B2EB75E-2F40-4FCD-86E9-696267523040}" type="presOf" srcId="{0E020263-F445-4E50-8C79-5DA235FA0A5F}" destId="{D7CD27BA-50DF-419C-A021-33C669F85ADC}" srcOrd="0" destOrd="0" presId="urn:microsoft.com/office/officeart/2005/8/layout/funnel1"/>
    <dgm:cxn modelId="{E16EF994-5B60-4FA4-A1C3-8D65114C97DC}" srcId="{FDEC644D-7593-4264-8DEE-8F67D526A7CB}" destId="{A4F31576-21B2-4B29-8A35-D8CADF7FB318}" srcOrd="1" destOrd="0" parTransId="{4E788DC1-ECF0-43F0-8E25-B88D26A871B8}" sibTransId="{F95586CD-B8E0-48F5-B96D-AED94CAE0863}"/>
    <dgm:cxn modelId="{9D83FD8C-970A-45E2-AE44-292E4A0277F4}" type="presOf" srcId="{EFF3EC12-8D12-4E71-94A1-B08F7C3E52B8}" destId="{4E57B09D-D56B-4696-9217-6E624CBEC5C9}" srcOrd="0" destOrd="0" presId="urn:microsoft.com/office/officeart/2005/8/layout/funnel1"/>
    <dgm:cxn modelId="{D348F1F7-016D-453F-8717-A0F24ED4D0EC}" type="presOf" srcId="{A4F31576-21B2-4B29-8A35-D8CADF7FB318}" destId="{EA25465C-37CF-4F95-AE2E-8A6AEF88A943}" srcOrd="0" destOrd="0" presId="urn:microsoft.com/office/officeart/2005/8/layout/funnel1"/>
    <dgm:cxn modelId="{E3A5E955-E00C-42E6-92F3-1C35DDF45331}" type="presOf" srcId="{FDEC644D-7593-4264-8DEE-8F67D526A7CB}" destId="{38D9D1A9-4582-473F-82D4-216A0BAA87BA}" srcOrd="0" destOrd="0" presId="urn:microsoft.com/office/officeart/2005/8/layout/funnel1"/>
    <dgm:cxn modelId="{762FF7D8-1197-4AA5-ADE4-1BEE5E4AD818}" srcId="{FDEC644D-7593-4264-8DEE-8F67D526A7CB}" destId="{8EAF1FAD-C2E0-4B26-9CBC-739ED4FB0A0E}" srcOrd="0" destOrd="0" parTransId="{66D3EB6E-CA00-4C45-AEE5-FF3086E69FA6}" sibTransId="{0F411465-A95E-4146-B8CA-348F9E995F40}"/>
    <dgm:cxn modelId="{636C6C3C-F047-491B-A23A-174DFC7C6F73}" srcId="{FDEC644D-7593-4264-8DEE-8F67D526A7CB}" destId="{0E020263-F445-4E50-8C79-5DA235FA0A5F}" srcOrd="3" destOrd="0" parTransId="{F30D1F21-6FEA-4E8C-8A85-68BE97FD1259}" sibTransId="{A0259F55-2A72-4756-9BEC-A2CB39A315E6}"/>
    <dgm:cxn modelId="{C910864B-950E-4211-9B02-3F5A20C92C56}" srcId="{FDEC644D-7593-4264-8DEE-8F67D526A7CB}" destId="{EFF3EC12-8D12-4E71-94A1-B08F7C3E52B8}" srcOrd="2" destOrd="0" parTransId="{77225E5A-C0F8-4F90-A51B-25A2B37E6EC3}" sibTransId="{7DECD92C-A3C3-46BB-A65A-1FF7F02A62CF}"/>
    <dgm:cxn modelId="{AB04C691-919F-4B05-A1D4-F50415909087}" type="presParOf" srcId="{38D9D1A9-4582-473F-82D4-216A0BAA87BA}" destId="{FA37F3A6-5EDC-4A6E-9AAC-C6CCE3347387}" srcOrd="0" destOrd="0" presId="urn:microsoft.com/office/officeart/2005/8/layout/funnel1"/>
    <dgm:cxn modelId="{02C9796F-EA75-4289-BF01-D7DF7BE9DBC2}" type="presParOf" srcId="{38D9D1A9-4582-473F-82D4-216A0BAA87BA}" destId="{F8FA2D41-0A7C-4A0D-A072-CAD25832F3CA}" srcOrd="1" destOrd="0" presId="urn:microsoft.com/office/officeart/2005/8/layout/funnel1"/>
    <dgm:cxn modelId="{ADCF0638-9893-4575-912D-C3FC069D7116}" type="presParOf" srcId="{38D9D1A9-4582-473F-82D4-216A0BAA87BA}" destId="{D7CD27BA-50DF-419C-A021-33C669F85ADC}" srcOrd="2" destOrd="0" presId="urn:microsoft.com/office/officeart/2005/8/layout/funnel1"/>
    <dgm:cxn modelId="{F4DB7EDA-FF9D-4F2C-858F-182FEECCCF72}" type="presParOf" srcId="{38D9D1A9-4582-473F-82D4-216A0BAA87BA}" destId="{4E57B09D-D56B-4696-9217-6E624CBEC5C9}" srcOrd="3" destOrd="0" presId="urn:microsoft.com/office/officeart/2005/8/layout/funnel1"/>
    <dgm:cxn modelId="{5EF96D18-D63C-4ED2-8744-65C4E450CA44}" type="presParOf" srcId="{38D9D1A9-4582-473F-82D4-216A0BAA87BA}" destId="{EA25465C-37CF-4F95-AE2E-8A6AEF88A943}" srcOrd="4" destOrd="0" presId="urn:microsoft.com/office/officeart/2005/8/layout/funnel1"/>
    <dgm:cxn modelId="{5F95FCE1-31C6-4164-801A-E36BAA760129}" type="presParOf" srcId="{38D9D1A9-4582-473F-82D4-216A0BAA87BA}" destId="{51EEB78F-B2FF-4F14-85DE-9EA9B4FB9488}" srcOrd="5" destOrd="0" presId="urn:microsoft.com/office/officeart/2005/8/layout/funnel1"/>
    <dgm:cxn modelId="{05D8509B-ACFF-451F-8EBB-A4F212090EA1}" type="presParOf" srcId="{38D9D1A9-4582-473F-82D4-216A0BAA87BA}" destId="{107EB58E-8FDA-4C6B-9764-CB07413FBA7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B75AF-30F4-4C96-ACE1-EC8C062E9E01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0B5E2B8-AAB5-4F5C-9EB4-419AC38720A3}">
      <dgm:prSet phldrT="[טקסט]"/>
      <dgm:spPr/>
      <dgm:t>
        <a:bodyPr/>
        <a:lstStyle/>
        <a:p>
          <a:pPr rtl="1"/>
          <a:r>
            <a:rPr lang="he-IL" dirty="0" smtClean="0"/>
            <a:t>שיקום הפה לילדים</a:t>
          </a:r>
          <a:endParaRPr lang="he-IL" dirty="0"/>
        </a:p>
      </dgm:t>
    </dgm:pt>
    <dgm:pt modelId="{8695A236-455E-4718-8438-8678FC3C1782}" type="parTrans" cxnId="{940A00D0-F4EE-4B3D-A4D2-92EACC47EBD5}">
      <dgm:prSet/>
      <dgm:spPr/>
      <dgm:t>
        <a:bodyPr/>
        <a:lstStyle/>
        <a:p>
          <a:pPr rtl="1"/>
          <a:endParaRPr lang="he-IL"/>
        </a:p>
      </dgm:t>
    </dgm:pt>
    <dgm:pt modelId="{97DB693C-2C17-4EE6-8DBF-A188742418AD}" type="sibTrans" cxnId="{940A00D0-F4EE-4B3D-A4D2-92EACC47EBD5}">
      <dgm:prSet/>
      <dgm:spPr>
        <a:solidFill>
          <a:srgbClr val="00B050"/>
        </a:solidFill>
      </dgm:spPr>
      <dgm:t>
        <a:bodyPr/>
        <a:lstStyle/>
        <a:p>
          <a:pPr rtl="1"/>
          <a:endParaRPr lang="he-IL"/>
        </a:p>
      </dgm:t>
    </dgm:pt>
    <dgm:pt modelId="{7844D215-DDDB-4F17-9FF2-2C76F3B17AE3}">
      <dgm:prSet phldrT="[טקסט]"/>
      <dgm:spPr/>
      <dgm:t>
        <a:bodyPr/>
        <a:lstStyle/>
        <a:p>
          <a:pPr rtl="1"/>
          <a:r>
            <a:rPr lang="he-IL" dirty="0" smtClean="0"/>
            <a:t>תרופות שלא בסל</a:t>
          </a:r>
          <a:endParaRPr lang="he-IL" dirty="0"/>
        </a:p>
      </dgm:t>
    </dgm:pt>
    <dgm:pt modelId="{8CEE8D04-915C-4567-81CA-06E645BB565E}" type="parTrans" cxnId="{2A22F3DB-1863-454C-856E-EF9962A6C61E}">
      <dgm:prSet/>
      <dgm:spPr/>
      <dgm:t>
        <a:bodyPr/>
        <a:lstStyle/>
        <a:p>
          <a:pPr rtl="1"/>
          <a:endParaRPr lang="he-IL"/>
        </a:p>
      </dgm:t>
    </dgm:pt>
    <dgm:pt modelId="{9C5B2BFB-E385-45E3-88C7-49C58BD4F480}" type="sibTrans" cxnId="{2A22F3DB-1863-454C-856E-EF9962A6C6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endParaRPr lang="he-IL"/>
        </a:p>
      </dgm:t>
    </dgm:pt>
    <dgm:pt modelId="{B4000008-BABE-4BF8-BAC3-8D5879F9AA37}">
      <dgm:prSet phldrT="[טקסט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1"/>
          <a:r>
            <a:rPr lang="he-IL" dirty="0" smtClean="0"/>
            <a:t>עזרה לחולים</a:t>
          </a:r>
          <a:endParaRPr lang="he-IL" dirty="0"/>
        </a:p>
      </dgm:t>
    </dgm:pt>
    <dgm:pt modelId="{83DAEC4A-9B1C-4141-B037-72B04273674F}" type="parTrans" cxnId="{22B899E7-E2AD-483F-ABDB-1EDE9A0A506A}">
      <dgm:prSet/>
      <dgm:spPr/>
      <dgm:t>
        <a:bodyPr/>
        <a:lstStyle/>
        <a:p>
          <a:pPr rtl="1"/>
          <a:endParaRPr lang="he-IL"/>
        </a:p>
      </dgm:t>
    </dgm:pt>
    <dgm:pt modelId="{79590DEC-7390-4612-A7CE-7446743A8AE4}" type="sibTrans" cxnId="{22B899E7-E2AD-483F-ABDB-1EDE9A0A506A}">
      <dgm:prSet/>
      <dgm:spPr/>
      <dgm:t>
        <a:bodyPr/>
        <a:lstStyle/>
        <a:p>
          <a:pPr rtl="1"/>
          <a:endParaRPr lang="he-IL"/>
        </a:p>
      </dgm:t>
    </dgm:pt>
    <dgm:pt modelId="{E6E104CE-B846-4F58-9BFE-1FF3542DFE10}" type="pres">
      <dgm:prSet presAssocID="{A14B75AF-30F4-4C96-ACE1-EC8C062E9E01}" presName="Name0" presStyleCnt="0">
        <dgm:presLayoutVars>
          <dgm:dir/>
          <dgm:resizeHandles val="exact"/>
        </dgm:presLayoutVars>
      </dgm:prSet>
      <dgm:spPr/>
    </dgm:pt>
    <dgm:pt modelId="{27FB1BB3-AF08-461F-AAD5-BC3D6C1642F0}" type="pres">
      <dgm:prSet presAssocID="{A14B75AF-30F4-4C96-ACE1-EC8C062E9E01}" presName="vNodes" presStyleCnt="0"/>
      <dgm:spPr/>
    </dgm:pt>
    <dgm:pt modelId="{AF145FE5-A515-4BF4-A509-DDE255B49BBE}" type="pres">
      <dgm:prSet presAssocID="{80B5E2B8-AAB5-4F5C-9EB4-419AC38720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235EB1-B045-4543-AC1E-5B09E9BEE45F}" type="pres">
      <dgm:prSet presAssocID="{97DB693C-2C17-4EE6-8DBF-A188742418AD}" presName="spacerT" presStyleCnt="0"/>
      <dgm:spPr/>
    </dgm:pt>
    <dgm:pt modelId="{F9D384D8-A1C2-43B6-ACDA-0ED0AD55721C}" type="pres">
      <dgm:prSet presAssocID="{97DB693C-2C17-4EE6-8DBF-A188742418AD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EB55643C-3F25-4803-B8BA-15ADCE685B9E}" type="pres">
      <dgm:prSet presAssocID="{97DB693C-2C17-4EE6-8DBF-A188742418AD}" presName="spacerB" presStyleCnt="0"/>
      <dgm:spPr/>
    </dgm:pt>
    <dgm:pt modelId="{4D9D2913-3AA4-490C-A67D-6F02AFCB817C}" type="pres">
      <dgm:prSet presAssocID="{7844D215-DDDB-4F17-9FF2-2C76F3B17A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30B97D3-03CB-4392-B657-BBA5A8C966CC}" type="pres">
      <dgm:prSet presAssocID="{A14B75AF-30F4-4C96-ACE1-EC8C062E9E01}" presName="sibTransLast" presStyleLbl="sibTrans2D1" presStyleIdx="1" presStyleCnt="2" custScaleX="149935"/>
      <dgm:spPr/>
      <dgm:t>
        <a:bodyPr/>
        <a:lstStyle/>
        <a:p>
          <a:pPr rtl="1"/>
          <a:endParaRPr lang="he-IL"/>
        </a:p>
      </dgm:t>
    </dgm:pt>
    <dgm:pt modelId="{0A533A06-92D8-400A-AA34-8AF1B9D536C4}" type="pres">
      <dgm:prSet presAssocID="{A14B75AF-30F4-4C96-ACE1-EC8C062E9E01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94654B94-B85F-4357-92D0-B68B77090400}" type="pres">
      <dgm:prSet presAssocID="{A14B75AF-30F4-4C96-ACE1-EC8C062E9E0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6D8EBC8-54CB-4938-B17C-D30C4CF5B86F}" type="presOf" srcId="{A14B75AF-30F4-4C96-ACE1-EC8C062E9E01}" destId="{E6E104CE-B846-4F58-9BFE-1FF3542DFE10}" srcOrd="0" destOrd="0" presId="urn:microsoft.com/office/officeart/2005/8/layout/equation2"/>
    <dgm:cxn modelId="{22B899E7-E2AD-483F-ABDB-1EDE9A0A506A}" srcId="{A14B75AF-30F4-4C96-ACE1-EC8C062E9E01}" destId="{B4000008-BABE-4BF8-BAC3-8D5879F9AA37}" srcOrd="2" destOrd="0" parTransId="{83DAEC4A-9B1C-4141-B037-72B04273674F}" sibTransId="{79590DEC-7390-4612-A7CE-7446743A8AE4}"/>
    <dgm:cxn modelId="{2A22F3DB-1863-454C-856E-EF9962A6C61E}" srcId="{A14B75AF-30F4-4C96-ACE1-EC8C062E9E01}" destId="{7844D215-DDDB-4F17-9FF2-2C76F3B17AE3}" srcOrd="1" destOrd="0" parTransId="{8CEE8D04-915C-4567-81CA-06E645BB565E}" sibTransId="{9C5B2BFB-E385-45E3-88C7-49C58BD4F480}"/>
    <dgm:cxn modelId="{9EEE7148-A82E-4C44-85D2-6DB5BC377858}" type="presOf" srcId="{9C5B2BFB-E385-45E3-88C7-49C58BD4F480}" destId="{0A533A06-92D8-400A-AA34-8AF1B9D536C4}" srcOrd="1" destOrd="0" presId="urn:microsoft.com/office/officeart/2005/8/layout/equation2"/>
    <dgm:cxn modelId="{926FDB61-606E-45CA-8A41-5D400FA957E4}" type="presOf" srcId="{9C5B2BFB-E385-45E3-88C7-49C58BD4F480}" destId="{F30B97D3-03CB-4392-B657-BBA5A8C966CC}" srcOrd="0" destOrd="0" presId="urn:microsoft.com/office/officeart/2005/8/layout/equation2"/>
    <dgm:cxn modelId="{940A00D0-F4EE-4B3D-A4D2-92EACC47EBD5}" srcId="{A14B75AF-30F4-4C96-ACE1-EC8C062E9E01}" destId="{80B5E2B8-AAB5-4F5C-9EB4-419AC38720A3}" srcOrd="0" destOrd="0" parTransId="{8695A236-455E-4718-8438-8678FC3C1782}" sibTransId="{97DB693C-2C17-4EE6-8DBF-A188742418AD}"/>
    <dgm:cxn modelId="{46AEDC39-906C-4D08-A8A6-3490B5F57158}" type="presOf" srcId="{7844D215-DDDB-4F17-9FF2-2C76F3B17AE3}" destId="{4D9D2913-3AA4-490C-A67D-6F02AFCB817C}" srcOrd="0" destOrd="0" presId="urn:microsoft.com/office/officeart/2005/8/layout/equation2"/>
    <dgm:cxn modelId="{796A8154-D4FE-4E7E-B305-1DC848D0C559}" type="presOf" srcId="{80B5E2B8-AAB5-4F5C-9EB4-419AC38720A3}" destId="{AF145FE5-A515-4BF4-A509-DDE255B49BBE}" srcOrd="0" destOrd="0" presId="urn:microsoft.com/office/officeart/2005/8/layout/equation2"/>
    <dgm:cxn modelId="{6B3F859C-FC63-4900-A3C4-D1E540E6F01D}" type="presOf" srcId="{97DB693C-2C17-4EE6-8DBF-A188742418AD}" destId="{F9D384D8-A1C2-43B6-ACDA-0ED0AD55721C}" srcOrd="0" destOrd="0" presId="urn:microsoft.com/office/officeart/2005/8/layout/equation2"/>
    <dgm:cxn modelId="{115DFD84-54D0-4CBE-BA29-BBEB18F602CC}" type="presOf" srcId="{B4000008-BABE-4BF8-BAC3-8D5879F9AA37}" destId="{94654B94-B85F-4357-92D0-B68B77090400}" srcOrd="0" destOrd="0" presId="urn:microsoft.com/office/officeart/2005/8/layout/equation2"/>
    <dgm:cxn modelId="{04A5EB9E-3BEF-4A5F-A8D2-D6E9988CF6E0}" type="presParOf" srcId="{E6E104CE-B846-4F58-9BFE-1FF3542DFE10}" destId="{27FB1BB3-AF08-461F-AAD5-BC3D6C1642F0}" srcOrd="0" destOrd="0" presId="urn:microsoft.com/office/officeart/2005/8/layout/equation2"/>
    <dgm:cxn modelId="{3FB5A7A7-09AC-4C56-84FC-AEA83C14BF36}" type="presParOf" srcId="{27FB1BB3-AF08-461F-AAD5-BC3D6C1642F0}" destId="{AF145FE5-A515-4BF4-A509-DDE255B49BBE}" srcOrd="0" destOrd="0" presId="urn:microsoft.com/office/officeart/2005/8/layout/equation2"/>
    <dgm:cxn modelId="{B21292B4-C78E-4E08-8FAA-7F4E94469552}" type="presParOf" srcId="{27FB1BB3-AF08-461F-AAD5-BC3D6C1642F0}" destId="{A4235EB1-B045-4543-AC1E-5B09E9BEE45F}" srcOrd="1" destOrd="0" presId="urn:microsoft.com/office/officeart/2005/8/layout/equation2"/>
    <dgm:cxn modelId="{60395843-C6A4-4C89-8537-002329BA3791}" type="presParOf" srcId="{27FB1BB3-AF08-461F-AAD5-BC3D6C1642F0}" destId="{F9D384D8-A1C2-43B6-ACDA-0ED0AD55721C}" srcOrd="2" destOrd="0" presId="urn:microsoft.com/office/officeart/2005/8/layout/equation2"/>
    <dgm:cxn modelId="{2CD25AF9-F53F-4754-AFCD-0154CFA06B3E}" type="presParOf" srcId="{27FB1BB3-AF08-461F-AAD5-BC3D6C1642F0}" destId="{EB55643C-3F25-4803-B8BA-15ADCE685B9E}" srcOrd="3" destOrd="0" presId="urn:microsoft.com/office/officeart/2005/8/layout/equation2"/>
    <dgm:cxn modelId="{25A6F33E-22D4-48D5-BBFD-763B2DC93945}" type="presParOf" srcId="{27FB1BB3-AF08-461F-AAD5-BC3D6C1642F0}" destId="{4D9D2913-3AA4-490C-A67D-6F02AFCB817C}" srcOrd="4" destOrd="0" presId="urn:microsoft.com/office/officeart/2005/8/layout/equation2"/>
    <dgm:cxn modelId="{B6D45C06-89ED-4CCD-8676-3F8773186930}" type="presParOf" srcId="{E6E104CE-B846-4F58-9BFE-1FF3542DFE10}" destId="{F30B97D3-03CB-4392-B657-BBA5A8C966CC}" srcOrd="1" destOrd="0" presId="urn:microsoft.com/office/officeart/2005/8/layout/equation2"/>
    <dgm:cxn modelId="{AD5CB23A-6A0F-42C0-A6EC-8C9412B54D52}" type="presParOf" srcId="{F30B97D3-03CB-4392-B657-BBA5A8C966CC}" destId="{0A533A06-92D8-400A-AA34-8AF1B9D536C4}" srcOrd="0" destOrd="0" presId="urn:microsoft.com/office/officeart/2005/8/layout/equation2"/>
    <dgm:cxn modelId="{798BE99C-0D55-4817-8171-C2792F6048F1}" type="presParOf" srcId="{E6E104CE-B846-4F58-9BFE-1FF3542DFE10}" destId="{94654B94-B85F-4357-92D0-B68B7709040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40058-5359-466D-B583-9E530426CE9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8A69711-597E-47D9-8068-B2AF1DED9837}">
      <dgm:prSet phldrT="[טקסט]"/>
      <dgm:spPr/>
      <dgm:t>
        <a:bodyPr/>
        <a:lstStyle/>
        <a:p>
          <a:pPr algn="r" rtl="1"/>
          <a:r>
            <a:rPr lang="he-IL" b="1" dirty="0" smtClean="0">
              <a:solidFill>
                <a:srgbClr val="000066"/>
              </a:solidFill>
            </a:rPr>
            <a:t>ילדים חולים המאושפזים בבתי חולים </a:t>
          </a:r>
          <a:endParaRPr lang="he-IL" b="1" dirty="0">
            <a:solidFill>
              <a:srgbClr val="000066"/>
            </a:solidFill>
          </a:endParaRPr>
        </a:p>
      </dgm:t>
    </dgm:pt>
    <dgm:pt modelId="{ADC0CEDA-B563-43C6-8EDE-A1A1B747EF9F}" type="parTrans" cxnId="{6FCBF1F0-986B-4A2E-9363-499C7C70379F}">
      <dgm:prSet/>
      <dgm:spPr/>
      <dgm:t>
        <a:bodyPr/>
        <a:lstStyle/>
        <a:p>
          <a:pPr rtl="1"/>
          <a:endParaRPr lang="he-IL"/>
        </a:p>
      </dgm:t>
    </dgm:pt>
    <dgm:pt modelId="{93B63F75-B4CA-4849-9144-B04D808AA800}" type="sibTrans" cxnId="{6FCBF1F0-986B-4A2E-9363-499C7C70379F}">
      <dgm:prSet/>
      <dgm:spPr/>
      <dgm:t>
        <a:bodyPr/>
        <a:lstStyle/>
        <a:p>
          <a:pPr rtl="1"/>
          <a:endParaRPr lang="he-IL"/>
        </a:p>
      </dgm:t>
    </dgm:pt>
    <dgm:pt modelId="{DEB4DDCE-FAFF-460C-A30A-633BD7C5AC4E}">
      <dgm:prSet phldrT="[טקסט]"/>
      <dgm:spPr/>
      <dgm:t>
        <a:bodyPr/>
        <a:lstStyle/>
        <a:p>
          <a:pPr algn="r" rtl="1"/>
          <a:r>
            <a:rPr lang="he-IL" b="1" dirty="0" smtClean="0">
              <a:solidFill>
                <a:srgbClr val="002060"/>
              </a:solidFill>
            </a:rPr>
            <a:t>עזרה ותמיכה ביתומים ונפגעי טרור</a:t>
          </a:r>
          <a:endParaRPr lang="he-IL" b="1" dirty="0">
            <a:solidFill>
              <a:srgbClr val="002060"/>
            </a:solidFill>
          </a:endParaRPr>
        </a:p>
      </dgm:t>
    </dgm:pt>
    <dgm:pt modelId="{A2573146-FB46-4149-9584-B67865846341}" type="parTrans" cxnId="{AD0FD982-326A-468E-9BBE-D3CD54CFBA42}">
      <dgm:prSet/>
      <dgm:spPr/>
      <dgm:t>
        <a:bodyPr/>
        <a:lstStyle/>
        <a:p>
          <a:pPr rtl="1"/>
          <a:endParaRPr lang="he-IL"/>
        </a:p>
      </dgm:t>
    </dgm:pt>
    <dgm:pt modelId="{6C3D1A44-DF71-4EAA-84D7-1E202E8B5CDC}" type="sibTrans" cxnId="{AD0FD982-326A-468E-9BBE-D3CD54CFBA42}">
      <dgm:prSet/>
      <dgm:spPr/>
      <dgm:t>
        <a:bodyPr/>
        <a:lstStyle/>
        <a:p>
          <a:pPr rtl="1"/>
          <a:endParaRPr lang="he-IL"/>
        </a:p>
      </dgm:t>
    </dgm:pt>
    <dgm:pt modelId="{7EBC6A3C-9B9A-41CE-B6B4-161709617684}">
      <dgm:prSet/>
      <dgm:spPr/>
      <dgm:t>
        <a:bodyPr/>
        <a:lstStyle/>
        <a:p>
          <a:pPr algn="r" rtl="1"/>
          <a:r>
            <a:rPr lang="he-IL" b="1" dirty="0" smtClean="0">
              <a:solidFill>
                <a:srgbClr val="000066"/>
              </a:solidFill>
            </a:rPr>
            <a:t>הוסטלים </a:t>
          </a:r>
          <a:r>
            <a:rPr lang="he-IL" b="1" dirty="0" smtClean="0">
              <a:solidFill>
                <a:srgbClr val="002060"/>
              </a:solidFill>
            </a:rPr>
            <a:t>לילדים</a:t>
          </a:r>
          <a:r>
            <a:rPr lang="he-IL" b="1" dirty="0" smtClean="0">
              <a:solidFill>
                <a:srgbClr val="000066"/>
              </a:solidFill>
            </a:rPr>
            <a:t> בעלי צרכים מיוחדים</a:t>
          </a:r>
          <a:endParaRPr lang="he-IL" b="1" dirty="0">
            <a:solidFill>
              <a:srgbClr val="000066"/>
            </a:solidFill>
          </a:endParaRPr>
        </a:p>
      </dgm:t>
    </dgm:pt>
    <dgm:pt modelId="{8A70E689-D8C8-4813-A825-E9542074A6BD}" type="parTrans" cxnId="{F65E520D-62EF-475A-BBF3-CBBB499546DB}">
      <dgm:prSet/>
      <dgm:spPr/>
      <dgm:t>
        <a:bodyPr/>
        <a:lstStyle/>
        <a:p>
          <a:pPr rtl="1"/>
          <a:endParaRPr lang="he-IL"/>
        </a:p>
      </dgm:t>
    </dgm:pt>
    <dgm:pt modelId="{B66A749B-51B5-4A4A-8B7F-D91ACBC71470}" type="sibTrans" cxnId="{F65E520D-62EF-475A-BBF3-CBBB499546DB}">
      <dgm:prSet/>
      <dgm:spPr/>
      <dgm:t>
        <a:bodyPr/>
        <a:lstStyle/>
        <a:p>
          <a:pPr rtl="1"/>
          <a:endParaRPr lang="he-IL"/>
        </a:p>
      </dgm:t>
    </dgm:pt>
    <dgm:pt modelId="{37CEDDB3-60C0-4B83-B465-B90E84487753}">
      <dgm:prSet/>
      <dgm:spPr/>
      <dgm:t>
        <a:bodyPr/>
        <a:lstStyle/>
        <a:p>
          <a:pPr algn="r" rtl="1"/>
          <a:r>
            <a:rPr lang="he-IL" b="1" dirty="0" smtClean="0">
              <a:solidFill>
                <a:srgbClr val="000066"/>
              </a:solidFill>
            </a:rPr>
            <a:t>קשישים, גלמודים המתגוררים בבתי אבות</a:t>
          </a:r>
          <a:endParaRPr lang="he-IL" b="1" dirty="0">
            <a:solidFill>
              <a:srgbClr val="000066"/>
            </a:solidFill>
          </a:endParaRPr>
        </a:p>
      </dgm:t>
    </dgm:pt>
    <dgm:pt modelId="{FB73E31F-2B74-4EF6-B7D4-6332845A5E4F}" type="parTrans" cxnId="{6E2027C5-2B4F-464C-BC1F-DED528F06259}">
      <dgm:prSet/>
      <dgm:spPr/>
      <dgm:t>
        <a:bodyPr/>
        <a:lstStyle/>
        <a:p>
          <a:pPr rtl="1"/>
          <a:endParaRPr lang="he-IL"/>
        </a:p>
      </dgm:t>
    </dgm:pt>
    <dgm:pt modelId="{4284B832-81C5-426F-8518-508DECD630CE}" type="sibTrans" cxnId="{6E2027C5-2B4F-464C-BC1F-DED528F06259}">
      <dgm:prSet/>
      <dgm:spPr/>
      <dgm:t>
        <a:bodyPr/>
        <a:lstStyle/>
        <a:p>
          <a:pPr rtl="1"/>
          <a:endParaRPr lang="he-IL"/>
        </a:p>
      </dgm:t>
    </dgm:pt>
    <dgm:pt modelId="{ECAA1F0E-2B20-40AC-94CF-7E5B7F64DE2C}">
      <dgm:prSet phldrT="[טקסט]"/>
      <dgm:spPr/>
      <dgm:t>
        <a:bodyPr/>
        <a:lstStyle/>
        <a:p>
          <a:pPr algn="r" rtl="1"/>
          <a:r>
            <a:rPr lang="he-IL" b="1" dirty="0" smtClean="0">
              <a:solidFill>
                <a:srgbClr val="002060"/>
              </a:solidFill>
            </a:rPr>
            <a:t>שכונות מצוקה (מתוכנן)</a:t>
          </a:r>
          <a:endParaRPr lang="he-IL" b="1" dirty="0">
            <a:solidFill>
              <a:srgbClr val="002060"/>
            </a:solidFill>
          </a:endParaRPr>
        </a:p>
      </dgm:t>
    </dgm:pt>
    <dgm:pt modelId="{8843629B-6E08-4B70-9BDE-546790E7123F}" type="parTrans" cxnId="{C7A53262-7210-4BE3-A425-962350848E4A}">
      <dgm:prSet/>
      <dgm:spPr/>
      <dgm:t>
        <a:bodyPr/>
        <a:lstStyle/>
        <a:p>
          <a:pPr rtl="1"/>
          <a:endParaRPr lang="he-IL"/>
        </a:p>
      </dgm:t>
    </dgm:pt>
    <dgm:pt modelId="{E8407AB2-6B58-4B2F-9124-170FA358B1B3}" type="sibTrans" cxnId="{C7A53262-7210-4BE3-A425-962350848E4A}">
      <dgm:prSet/>
      <dgm:spPr/>
      <dgm:t>
        <a:bodyPr/>
        <a:lstStyle/>
        <a:p>
          <a:pPr rtl="1"/>
          <a:endParaRPr lang="he-IL"/>
        </a:p>
      </dgm:t>
    </dgm:pt>
    <dgm:pt modelId="{5B5DB7CF-6136-4CCA-BC99-8448530EDB17}" type="pres">
      <dgm:prSet presAssocID="{A0D40058-5359-466D-B583-9E530426CE9F}" presName="compositeShape" presStyleCnt="0">
        <dgm:presLayoutVars>
          <dgm:dir/>
          <dgm:resizeHandles/>
        </dgm:presLayoutVars>
      </dgm:prSet>
      <dgm:spPr/>
    </dgm:pt>
    <dgm:pt modelId="{470C2583-1C6F-4763-825E-BC1662D1DC17}" type="pres">
      <dgm:prSet presAssocID="{A0D40058-5359-466D-B583-9E530426CE9F}" presName="pyramid" presStyleLbl="node1" presStyleIdx="0" presStyleCnt="1"/>
      <dgm:spPr/>
    </dgm:pt>
    <dgm:pt modelId="{A8149874-2DD5-4053-A530-8546964A8A0F}" type="pres">
      <dgm:prSet presAssocID="{A0D40058-5359-466D-B583-9E530426CE9F}" presName="theList" presStyleCnt="0"/>
      <dgm:spPr/>
    </dgm:pt>
    <dgm:pt modelId="{5434B8CD-9F62-413A-95E2-4C05705A5A1F}" type="pres">
      <dgm:prSet presAssocID="{88A69711-597E-47D9-8068-B2AF1DED9837}" presName="aNode" presStyleLbl="fgAcc1" presStyleIdx="0" presStyleCnt="5" custScaleX="13216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79AC018-FDB7-46B5-87ED-FD46B4A0C8FC}" type="pres">
      <dgm:prSet presAssocID="{88A69711-597E-47D9-8068-B2AF1DED9837}" presName="aSpace" presStyleCnt="0"/>
      <dgm:spPr/>
    </dgm:pt>
    <dgm:pt modelId="{4714D046-B054-4BCC-843D-47E3490CF1D5}" type="pres">
      <dgm:prSet presAssocID="{37CEDDB3-60C0-4B83-B465-B90E84487753}" presName="aNode" presStyleLbl="fgAcc1" presStyleIdx="1" presStyleCnt="5" custScaleX="1331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6F4E24-9A4A-4D77-970B-D474A76DB430}" type="pres">
      <dgm:prSet presAssocID="{37CEDDB3-60C0-4B83-B465-B90E84487753}" presName="aSpace" presStyleCnt="0"/>
      <dgm:spPr/>
    </dgm:pt>
    <dgm:pt modelId="{C5D55DDD-6D19-43AC-89F5-C896771178EF}" type="pres">
      <dgm:prSet presAssocID="{7EBC6A3C-9B9A-41CE-B6B4-161709617684}" presName="aNode" presStyleLbl="fgAcc1" presStyleIdx="2" presStyleCnt="5" custScaleX="13216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31EAA9-031F-4003-88DB-C3C604C89ABD}" type="pres">
      <dgm:prSet presAssocID="{7EBC6A3C-9B9A-41CE-B6B4-161709617684}" presName="aSpace" presStyleCnt="0"/>
      <dgm:spPr/>
    </dgm:pt>
    <dgm:pt modelId="{DE6818D3-B49B-4178-866E-650A238C7499}" type="pres">
      <dgm:prSet presAssocID="{DEB4DDCE-FAFF-460C-A30A-633BD7C5AC4E}" presName="aNode" presStyleLbl="fgAcc1" presStyleIdx="3" presStyleCnt="5" custScaleX="132187" custLinFactNeighborX="-13" custLinFactNeighborY="65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76AEC4-2034-4F44-AA14-7DEA56279755}" type="pres">
      <dgm:prSet presAssocID="{DEB4DDCE-FAFF-460C-A30A-633BD7C5AC4E}" presName="aSpace" presStyleCnt="0"/>
      <dgm:spPr/>
    </dgm:pt>
    <dgm:pt modelId="{073069D8-4C5D-4BD9-A96A-F9D9EDF4D04A}" type="pres">
      <dgm:prSet presAssocID="{ECAA1F0E-2B20-40AC-94CF-7E5B7F64DE2C}" presName="aNode" presStyleLbl="fgAcc1" presStyleIdx="4" presStyleCnt="5" custScaleX="13216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69EEAC-0661-4D66-B9C8-987F3BD0CD2D}" type="pres">
      <dgm:prSet presAssocID="{ECAA1F0E-2B20-40AC-94CF-7E5B7F64DE2C}" presName="aSpace" presStyleCnt="0"/>
      <dgm:spPr/>
    </dgm:pt>
  </dgm:ptLst>
  <dgm:cxnLst>
    <dgm:cxn modelId="{69F8DB47-9512-4D0E-AE4D-84DDE86604A4}" type="presOf" srcId="{A0D40058-5359-466D-B583-9E530426CE9F}" destId="{5B5DB7CF-6136-4CCA-BC99-8448530EDB17}" srcOrd="0" destOrd="0" presId="urn:microsoft.com/office/officeart/2005/8/layout/pyramid2"/>
    <dgm:cxn modelId="{AD0FD982-326A-468E-9BBE-D3CD54CFBA42}" srcId="{A0D40058-5359-466D-B583-9E530426CE9F}" destId="{DEB4DDCE-FAFF-460C-A30A-633BD7C5AC4E}" srcOrd="3" destOrd="0" parTransId="{A2573146-FB46-4149-9584-B67865846341}" sibTransId="{6C3D1A44-DF71-4EAA-84D7-1E202E8B5CDC}"/>
    <dgm:cxn modelId="{C8F57429-6861-4D82-934C-9D87EB3DFE36}" type="presOf" srcId="{88A69711-597E-47D9-8068-B2AF1DED9837}" destId="{5434B8CD-9F62-413A-95E2-4C05705A5A1F}" srcOrd="0" destOrd="0" presId="urn:microsoft.com/office/officeart/2005/8/layout/pyramid2"/>
    <dgm:cxn modelId="{C7A53262-7210-4BE3-A425-962350848E4A}" srcId="{A0D40058-5359-466D-B583-9E530426CE9F}" destId="{ECAA1F0E-2B20-40AC-94CF-7E5B7F64DE2C}" srcOrd="4" destOrd="0" parTransId="{8843629B-6E08-4B70-9BDE-546790E7123F}" sibTransId="{E8407AB2-6B58-4B2F-9124-170FA358B1B3}"/>
    <dgm:cxn modelId="{6E2027C5-2B4F-464C-BC1F-DED528F06259}" srcId="{A0D40058-5359-466D-B583-9E530426CE9F}" destId="{37CEDDB3-60C0-4B83-B465-B90E84487753}" srcOrd="1" destOrd="0" parTransId="{FB73E31F-2B74-4EF6-B7D4-6332845A5E4F}" sibTransId="{4284B832-81C5-426F-8518-508DECD630CE}"/>
    <dgm:cxn modelId="{F65E520D-62EF-475A-BBF3-CBBB499546DB}" srcId="{A0D40058-5359-466D-B583-9E530426CE9F}" destId="{7EBC6A3C-9B9A-41CE-B6B4-161709617684}" srcOrd="2" destOrd="0" parTransId="{8A70E689-D8C8-4813-A825-E9542074A6BD}" sibTransId="{B66A749B-51B5-4A4A-8B7F-D91ACBC71470}"/>
    <dgm:cxn modelId="{4E23BF70-5BE5-4EB6-980E-50012DFA7FE4}" type="presOf" srcId="{7EBC6A3C-9B9A-41CE-B6B4-161709617684}" destId="{C5D55DDD-6D19-43AC-89F5-C896771178EF}" srcOrd="0" destOrd="0" presId="urn:microsoft.com/office/officeart/2005/8/layout/pyramid2"/>
    <dgm:cxn modelId="{6FCBF1F0-986B-4A2E-9363-499C7C70379F}" srcId="{A0D40058-5359-466D-B583-9E530426CE9F}" destId="{88A69711-597E-47D9-8068-B2AF1DED9837}" srcOrd="0" destOrd="0" parTransId="{ADC0CEDA-B563-43C6-8EDE-A1A1B747EF9F}" sibTransId="{93B63F75-B4CA-4849-9144-B04D808AA800}"/>
    <dgm:cxn modelId="{7D425D2F-9349-40B5-AA7B-2AE10C159CA5}" type="presOf" srcId="{DEB4DDCE-FAFF-460C-A30A-633BD7C5AC4E}" destId="{DE6818D3-B49B-4178-866E-650A238C7499}" srcOrd="0" destOrd="0" presId="urn:microsoft.com/office/officeart/2005/8/layout/pyramid2"/>
    <dgm:cxn modelId="{5AC871DF-4E9F-4F26-A40B-68892A4433AB}" type="presOf" srcId="{37CEDDB3-60C0-4B83-B465-B90E84487753}" destId="{4714D046-B054-4BCC-843D-47E3490CF1D5}" srcOrd="0" destOrd="0" presId="urn:microsoft.com/office/officeart/2005/8/layout/pyramid2"/>
    <dgm:cxn modelId="{FCA665AA-0061-433B-860E-6854E76C954B}" type="presOf" srcId="{ECAA1F0E-2B20-40AC-94CF-7E5B7F64DE2C}" destId="{073069D8-4C5D-4BD9-A96A-F9D9EDF4D04A}" srcOrd="0" destOrd="0" presId="urn:microsoft.com/office/officeart/2005/8/layout/pyramid2"/>
    <dgm:cxn modelId="{194C1E35-E6D3-435B-AB0C-DA14B52FE831}" type="presParOf" srcId="{5B5DB7CF-6136-4CCA-BC99-8448530EDB17}" destId="{470C2583-1C6F-4763-825E-BC1662D1DC17}" srcOrd="0" destOrd="0" presId="urn:microsoft.com/office/officeart/2005/8/layout/pyramid2"/>
    <dgm:cxn modelId="{A695ABD8-257D-4A62-A4D0-623BE04BD226}" type="presParOf" srcId="{5B5DB7CF-6136-4CCA-BC99-8448530EDB17}" destId="{A8149874-2DD5-4053-A530-8546964A8A0F}" srcOrd="1" destOrd="0" presId="urn:microsoft.com/office/officeart/2005/8/layout/pyramid2"/>
    <dgm:cxn modelId="{D00063C6-2FB5-42C9-9C0D-8F677E3C6815}" type="presParOf" srcId="{A8149874-2DD5-4053-A530-8546964A8A0F}" destId="{5434B8CD-9F62-413A-95E2-4C05705A5A1F}" srcOrd="0" destOrd="0" presId="urn:microsoft.com/office/officeart/2005/8/layout/pyramid2"/>
    <dgm:cxn modelId="{FE80F6FC-022E-42DF-8448-DAE3D16D6B38}" type="presParOf" srcId="{A8149874-2DD5-4053-A530-8546964A8A0F}" destId="{179AC018-FDB7-46B5-87ED-FD46B4A0C8FC}" srcOrd="1" destOrd="0" presId="urn:microsoft.com/office/officeart/2005/8/layout/pyramid2"/>
    <dgm:cxn modelId="{BE38178A-4CAE-4BD1-A3A7-4B12CA6D7987}" type="presParOf" srcId="{A8149874-2DD5-4053-A530-8546964A8A0F}" destId="{4714D046-B054-4BCC-843D-47E3490CF1D5}" srcOrd="2" destOrd="0" presId="urn:microsoft.com/office/officeart/2005/8/layout/pyramid2"/>
    <dgm:cxn modelId="{3A398B63-9B83-488F-A11F-AC4976B06194}" type="presParOf" srcId="{A8149874-2DD5-4053-A530-8546964A8A0F}" destId="{856F4E24-9A4A-4D77-970B-D474A76DB430}" srcOrd="3" destOrd="0" presId="urn:microsoft.com/office/officeart/2005/8/layout/pyramid2"/>
    <dgm:cxn modelId="{886DDCDC-B4C6-4323-A044-7463AF3B5D27}" type="presParOf" srcId="{A8149874-2DD5-4053-A530-8546964A8A0F}" destId="{C5D55DDD-6D19-43AC-89F5-C896771178EF}" srcOrd="4" destOrd="0" presId="urn:microsoft.com/office/officeart/2005/8/layout/pyramid2"/>
    <dgm:cxn modelId="{A0190370-B89E-4CF5-9929-25F50D43C237}" type="presParOf" srcId="{A8149874-2DD5-4053-A530-8546964A8A0F}" destId="{E431EAA9-031F-4003-88DB-C3C604C89ABD}" srcOrd="5" destOrd="0" presId="urn:microsoft.com/office/officeart/2005/8/layout/pyramid2"/>
    <dgm:cxn modelId="{24E36328-BB44-413D-B8F7-FAEDB4999033}" type="presParOf" srcId="{A8149874-2DD5-4053-A530-8546964A8A0F}" destId="{DE6818D3-B49B-4178-866E-650A238C7499}" srcOrd="6" destOrd="0" presId="urn:microsoft.com/office/officeart/2005/8/layout/pyramid2"/>
    <dgm:cxn modelId="{3E811722-2050-4AA2-94E7-CD147E2236EC}" type="presParOf" srcId="{A8149874-2DD5-4053-A530-8546964A8A0F}" destId="{5976AEC4-2034-4F44-AA14-7DEA56279755}" srcOrd="7" destOrd="0" presId="urn:microsoft.com/office/officeart/2005/8/layout/pyramid2"/>
    <dgm:cxn modelId="{27A45F6E-5368-4609-9ED2-7B7076CE500B}" type="presParOf" srcId="{A8149874-2DD5-4053-A530-8546964A8A0F}" destId="{073069D8-4C5D-4BD9-A96A-F9D9EDF4D04A}" srcOrd="8" destOrd="0" presId="urn:microsoft.com/office/officeart/2005/8/layout/pyramid2"/>
    <dgm:cxn modelId="{B527B17C-03F8-4A8D-8427-55E74BAF3DC1}" type="presParOf" srcId="{A8149874-2DD5-4053-A530-8546964A8A0F}" destId="{7769EEAC-0661-4D66-B9C8-987F3BD0CD2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366E32-2ACC-4AD7-87EB-73BB57E6653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7F183D-CF9F-4A9D-B252-745CDA131D54}">
      <dgm:prSet phldrT="[טקסט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sz="1800" dirty="0" smtClean="0">
              <a:latin typeface="Guttman Yad-Brush" pitchFamily="2" charset="-79"/>
              <a:cs typeface="Guttman Yad-Brush" pitchFamily="2" charset="-79"/>
            </a:rPr>
            <a:t>עלון שבועי</a:t>
          </a:r>
          <a:endParaRPr lang="he-IL" sz="1800" dirty="0">
            <a:latin typeface="Guttman Yad-Brush" pitchFamily="2" charset="-79"/>
            <a:cs typeface="Guttman Yad-Brush" pitchFamily="2" charset="-79"/>
          </a:endParaRPr>
        </a:p>
      </dgm:t>
    </dgm:pt>
    <dgm:pt modelId="{90C91961-690A-4A20-BC92-8A4733F2E444}" type="parTrans" cxnId="{8959560F-702C-44CD-ACFA-6AC05A99CA11}">
      <dgm:prSet/>
      <dgm:spPr/>
      <dgm:t>
        <a:bodyPr/>
        <a:lstStyle/>
        <a:p>
          <a:pPr rtl="1"/>
          <a:endParaRPr lang="he-IL"/>
        </a:p>
      </dgm:t>
    </dgm:pt>
    <dgm:pt modelId="{19C03027-C074-42CB-97D0-1FA8F9A2FFFF}" type="sibTrans" cxnId="{8959560F-702C-44CD-ACFA-6AC05A99CA11}">
      <dgm:prSet/>
      <dgm:spPr/>
      <dgm:t>
        <a:bodyPr/>
        <a:lstStyle/>
        <a:p>
          <a:pPr rtl="1"/>
          <a:endParaRPr lang="he-IL"/>
        </a:p>
      </dgm:t>
    </dgm:pt>
    <dgm:pt modelId="{267B30CD-8147-44E7-91FC-0D67E6F78767}">
      <dgm:prSet phldrT="[טקסט]" custT="1"/>
      <dgm:spPr/>
      <dgm:t>
        <a:bodyPr/>
        <a:lstStyle/>
        <a:p>
          <a:pPr rtl="1"/>
          <a:r>
            <a:rPr lang="he-IL" sz="1400" dirty="0" smtClean="0">
              <a:latin typeface="Guttman Yad-Brush" pitchFamily="2" charset="-79"/>
              <a:cs typeface="Guttman Yad-Brush" pitchFamily="2" charset="-79"/>
            </a:rPr>
            <a:t>הלכות</a:t>
          </a:r>
          <a:endParaRPr lang="he-IL" sz="1400" dirty="0">
            <a:latin typeface="Guttman Yad-Brush" pitchFamily="2" charset="-79"/>
            <a:cs typeface="Guttman Yad-Brush" pitchFamily="2" charset="-79"/>
          </a:endParaRPr>
        </a:p>
      </dgm:t>
    </dgm:pt>
    <dgm:pt modelId="{53733B31-B5B6-4D91-8F0D-8CB75AFECE61}" type="parTrans" cxnId="{D5CC0EFF-9693-43E6-B37D-3F83BFBFEF88}">
      <dgm:prSet/>
      <dgm:spPr>
        <a:solidFill>
          <a:srgbClr val="7030A0"/>
        </a:solidFill>
      </dgm:spPr>
      <dgm:t>
        <a:bodyPr/>
        <a:lstStyle/>
        <a:p>
          <a:pPr rtl="1"/>
          <a:endParaRPr lang="he-IL"/>
        </a:p>
      </dgm:t>
    </dgm:pt>
    <dgm:pt modelId="{48C9D53E-638E-4D24-BF65-F82CD46BED91}" type="sibTrans" cxnId="{D5CC0EFF-9693-43E6-B37D-3F83BFBFEF88}">
      <dgm:prSet/>
      <dgm:spPr/>
      <dgm:t>
        <a:bodyPr/>
        <a:lstStyle/>
        <a:p>
          <a:pPr rtl="1"/>
          <a:endParaRPr lang="he-IL"/>
        </a:p>
      </dgm:t>
    </dgm:pt>
    <dgm:pt modelId="{59359D98-A870-4A87-8E16-C5BE47A6641B}">
      <dgm:prSet phldrT="[טקסט]" custT="1"/>
      <dgm:spPr/>
      <dgm:t>
        <a:bodyPr/>
        <a:lstStyle/>
        <a:p>
          <a:pPr rtl="1"/>
          <a:r>
            <a:rPr lang="he-IL" sz="1400" dirty="0" smtClean="0">
              <a:latin typeface="Guttman Yad-Brush" pitchFamily="2" charset="-79"/>
              <a:cs typeface="Guttman Yad-Brush" pitchFamily="2" charset="-79"/>
            </a:rPr>
            <a:t>דינים</a:t>
          </a:r>
          <a:endParaRPr lang="he-IL" sz="1400" dirty="0">
            <a:latin typeface="Guttman Yad-Brush" pitchFamily="2" charset="-79"/>
            <a:cs typeface="Guttman Yad-Brush" pitchFamily="2" charset="-79"/>
          </a:endParaRPr>
        </a:p>
      </dgm:t>
    </dgm:pt>
    <dgm:pt modelId="{52CFC790-74CD-48AA-987D-5BD88DC38D3A}" type="parTrans" cxnId="{91B332AF-B6B1-4125-8901-5F61C4152D28}">
      <dgm:prSet/>
      <dgm:spPr>
        <a:solidFill>
          <a:srgbClr val="7030A0"/>
        </a:solidFill>
      </dgm:spPr>
      <dgm:t>
        <a:bodyPr/>
        <a:lstStyle/>
        <a:p>
          <a:pPr rtl="1"/>
          <a:endParaRPr lang="he-IL"/>
        </a:p>
      </dgm:t>
    </dgm:pt>
    <dgm:pt modelId="{3AB3D92C-EE37-4F1D-8BB6-13502E28F30F}" type="sibTrans" cxnId="{91B332AF-B6B1-4125-8901-5F61C4152D28}">
      <dgm:prSet/>
      <dgm:spPr/>
      <dgm:t>
        <a:bodyPr/>
        <a:lstStyle/>
        <a:p>
          <a:pPr rtl="1"/>
          <a:endParaRPr lang="he-IL"/>
        </a:p>
      </dgm:t>
    </dgm:pt>
    <dgm:pt modelId="{FE281696-4C7F-4F02-9F78-67C3F1C2060A}">
      <dgm:prSet phldrT="[טקסט]" custT="1"/>
      <dgm:spPr/>
      <dgm:t>
        <a:bodyPr/>
        <a:lstStyle/>
        <a:p>
          <a:pPr rtl="1"/>
          <a:r>
            <a:rPr lang="he-IL" sz="1400" dirty="0" smtClean="0">
              <a:latin typeface="Guttman Yad-Brush" pitchFamily="2" charset="-79"/>
              <a:cs typeface="Guttman Yad-Brush" pitchFamily="2" charset="-79"/>
            </a:rPr>
            <a:t>עניני דיומא</a:t>
          </a:r>
          <a:endParaRPr lang="he-IL" sz="1400" dirty="0">
            <a:latin typeface="Guttman Yad-Brush" pitchFamily="2" charset="-79"/>
            <a:cs typeface="Guttman Yad-Brush" pitchFamily="2" charset="-79"/>
          </a:endParaRPr>
        </a:p>
      </dgm:t>
    </dgm:pt>
    <dgm:pt modelId="{463559DA-7FAE-4C7E-A275-5B2D09EB8C0E}" type="parTrans" cxnId="{05F9C01C-2031-4E34-BFB7-D7AC9AA40AEA}">
      <dgm:prSet/>
      <dgm:spPr>
        <a:solidFill>
          <a:srgbClr val="7030A0"/>
        </a:solidFill>
      </dgm:spPr>
      <dgm:t>
        <a:bodyPr/>
        <a:lstStyle/>
        <a:p>
          <a:pPr rtl="1"/>
          <a:endParaRPr lang="he-IL"/>
        </a:p>
      </dgm:t>
    </dgm:pt>
    <dgm:pt modelId="{E9348AA6-B92C-458B-A1DF-33B294796F4B}" type="sibTrans" cxnId="{05F9C01C-2031-4E34-BFB7-D7AC9AA40AEA}">
      <dgm:prSet/>
      <dgm:spPr/>
      <dgm:t>
        <a:bodyPr/>
        <a:lstStyle/>
        <a:p>
          <a:pPr rtl="1"/>
          <a:endParaRPr lang="he-IL"/>
        </a:p>
      </dgm:t>
    </dgm:pt>
    <dgm:pt modelId="{CC0F96AE-224D-47EA-9BCB-7F42B3BA2889}" type="pres">
      <dgm:prSet presAssocID="{0D366E32-2ACC-4AD7-87EB-73BB57E665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3495BC-9844-49C5-A44C-7F503ED110D0}" type="pres">
      <dgm:prSet presAssocID="{717F183D-CF9F-4A9D-B252-745CDA131D54}" presName="centerShape" presStyleLbl="node0" presStyleIdx="0" presStyleCnt="1" custScaleX="87568" custScaleY="74965" custLinFactNeighborX="-2375" custLinFactNeighborY="-620"/>
      <dgm:spPr/>
      <dgm:t>
        <a:bodyPr/>
        <a:lstStyle/>
        <a:p>
          <a:pPr rtl="1"/>
          <a:endParaRPr lang="he-IL"/>
        </a:p>
      </dgm:t>
    </dgm:pt>
    <dgm:pt modelId="{FC60D064-3B14-492D-92C0-B31C6EE9973D}" type="pres">
      <dgm:prSet presAssocID="{53733B31-B5B6-4D91-8F0D-8CB75AFECE61}" presName="parTrans" presStyleLbl="bgSibTrans2D1" presStyleIdx="0" presStyleCnt="3" custScaleX="78847" custScaleY="86287" custLinFactNeighborX="6452" custLinFactNeighborY="20955"/>
      <dgm:spPr/>
      <dgm:t>
        <a:bodyPr/>
        <a:lstStyle/>
        <a:p>
          <a:pPr rtl="1"/>
          <a:endParaRPr lang="he-IL"/>
        </a:p>
      </dgm:t>
    </dgm:pt>
    <dgm:pt modelId="{088E8C55-7604-4FE4-93C3-278FB60332CF}" type="pres">
      <dgm:prSet presAssocID="{267B30CD-8147-44E7-91FC-0D67E6F78767}" presName="node" presStyleLbl="node1" presStyleIdx="0" presStyleCnt="3" custScaleX="86975" custScaleY="46226" custRadScaleRad="91472" custRadScaleInc="277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02E1436-6DDA-4149-B39F-18048A71B07B}" type="pres">
      <dgm:prSet presAssocID="{52CFC790-74CD-48AA-987D-5BD88DC38D3A}" presName="parTrans" presStyleLbl="bgSibTrans2D1" presStyleIdx="1" presStyleCnt="3" custAng="248757" custLinFactNeighborX="1395" custLinFactNeighborY="14474"/>
      <dgm:spPr/>
      <dgm:t>
        <a:bodyPr/>
        <a:lstStyle/>
        <a:p>
          <a:pPr rtl="1"/>
          <a:endParaRPr lang="he-IL"/>
        </a:p>
      </dgm:t>
    </dgm:pt>
    <dgm:pt modelId="{ED3313B6-0C43-47D9-9E14-DB07F6C8EA7A}" type="pres">
      <dgm:prSet presAssocID="{59359D98-A870-4A87-8E16-C5BE47A6641B}" presName="node" presStyleLbl="node1" presStyleIdx="1" presStyleCnt="3" custScaleX="76221" custScaleY="39781" custRadScaleRad="84600" custRadScaleInc="-1290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8CC33EB-C321-4CB4-9F99-5605117C4F65}" type="pres">
      <dgm:prSet presAssocID="{463559DA-7FAE-4C7E-A275-5B2D09EB8C0E}" presName="parTrans" presStyleLbl="bgSibTrans2D1" presStyleIdx="2" presStyleCnt="3"/>
      <dgm:spPr/>
      <dgm:t>
        <a:bodyPr/>
        <a:lstStyle/>
        <a:p>
          <a:pPr rtl="1"/>
          <a:endParaRPr lang="he-IL"/>
        </a:p>
      </dgm:t>
    </dgm:pt>
    <dgm:pt modelId="{3B2FEF7B-2AF5-4FD3-A6CD-6128CBC13E03}" type="pres">
      <dgm:prSet presAssocID="{FE281696-4C7F-4F02-9F78-67C3F1C2060A}" presName="node" presStyleLbl="node1" presStyleIdx="2" presStyleCnt="3" custScaleX="100126" custScaleY="46225" custRadScaleRad="80478" custRadScaleInc="-1742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F484304-B2F1-47A6-93A9-4BAD6982B5A6}" type="presOf" srcId="{52CFC790-74CD-48AA-987D-5BD88DC38D3A}" destId="{602E1436-6DDA-4149-B39F-18048A71B07B}" srcOrd="0" destOrd="0" presId="urn:microsoft.com/office/officeart/2005/8/layout/radial4"/>
    <dgm:cxn modelId="{2A6BC8B6-B1BA-4DB1-A493-284C9B395D08}" type="presOf" srcId="{59359D98-A870-4A87-8E16-C5BE47A6641B}" destId="{ED3313B6-0C43-47D9-9E14-DB07F6C8EA7A}" srcOrd="0" destOrd="0" presId="urn:microsoft.com/office/officeart/2005/8/layout/radial4"/>
    <dgm:cxn modelId="{8959560F-702C-44CD-ACFA-6AC05A99CA11}" srcId="{0D366E32-2ACC-4AD7-87EB-73BB57E6653B}" destId="{717F183D-CF9F-4A9D-B252-745CDA131D54}" srcOrd="0" destOrd="0" parTransId="{90C91961-690A-4A20-BC92-8A4733F2E444}" sibTransId="{19C03027-C074-42CB-97D0-1FA8F9A2FFFF}"/>
    <dgm:cxn modelId="{BA51E1CF-F7BC-466E-8CB1-4157FF4C3E9F}" type="presOf" srcId="{463559DA-7FAE-4C7E-A275-5B2D09EB8C0E}" destId="{28CC33EB-C321-4CB4-9F99-5605117C4F65}" srcOrd="0" destOrd="0" presId="urn:microsoft.com/office/officeart/2005/8/layout/radial4"/>
    <dgm:cxn modelId="{C0FCA9EA-6C86-45A2-B19B-02CDC0E108AE}" type="presOf" srcId="{FE281696-4C7F-4F02-9F78-67C3F1C2060A}" destId="{3B2FEF7B-2AF5-4FD3-A6CD-6128CBC13E03}" srcOrd="0" destOrd="0" presId="urn:microsoft.com/office/officeart/2005/8/layout/radial4"/>
    <dgm:cxn modelId="{315650B3-74CB-4E79-A18A-54C546E66E06}" type="presOf" srcId="{0D366E32-2ACC-4AD7-87EB-73BB57E6653B}" destId="{CC0F96AE-224D-47EA-9BCB-7F42B3BA2889}" srcOrd="0" destOrd="0" presId="urn:microsoft.com/office/officeart/2005/8/layout/radial4"/>
    <dgm:cxn modelId="{FAB30FA7-2CBC-498E-84A5-412715477C93}" type="presOf" srcId="{267B30CD-8147-44E7-91FC-0D67E6F78767}" destId="{088E8C55-7604-4FE4-93C3-278FB60332CF}" srcOrd="0" destOrd="0" presId="urn:microsoft.com/office/officeart/2005/8/layout/radial4"/>
    <dgm:cxn modelId="{91B332AF-B6B1-4125-8901-5F61C4152D28}" srcId="{717F183D-CF9F-4A9D-B252-745CDA131D54}" destId="{59359D98-A870-4A87-8E16-C5BE47A6641B}" srcOrd="1" destOrd="0" parTransId="{52CFC790-74CD-48AA-987D-5BD88DC38D3A}" sibTransId="{3AB3D92C-EE37-4F1D-8BB6-13502E28F30F}"/>
    <dgm:cxn modelId="{083E3821-4ED5-4B4B-9D19-CD55E84D9FFE}" type="presOf" srcId="{717F183D-CF9F-4A9D-B252-745CDA131D54}" destId="{1C3495BC-9844-49C5-A44C-7F503ED110D0}" srcOrd="0" destOrd="0" presId="urn:microsoft.com/office/officeart/2005/8/layout/radial4"/>
    <dgm:cxn modelId="{D5CC0EFF-9693-43E6-B37D-3F83BFBFEF88}" srcId="{717F183D-CF9F-4A9D-B252-745CDA131D54}" destId="{267B30CD-8147-44E7-91FC-0D67E6F78767}" srcOrd="0" destOrd="0" parTransId="{53733B31-B5B6-4D91-8F0D-8CB75AFECE61}" sibTransId="{48C9D53E-638E-4D24-BF65-F82CD46BED91}"/>
    <dgm:cxn modelId="{66E58578-E1DD-499B-9723-E076B195C690}" type="presOf" srcId="{53733B31-B5B6-4D91-8F0D-8CB75AFECE61}" destId="{FC60D064-3B14-492D-92C0-B31C6EE9973D}" srcOrd="0" destOrd="0" presId="urn:microsoft.com/office/officeart/2005/8/layout/radial4"/>
    <dgm:cxn modelId="{05F9C01C-2031-4E34-BFB7-D7AC9AA40AEA}" srcId="{717F183D-CF9F-4A9D-B252-745CDA131D54}" destId="{FE281696-4C7F-4F02-9F78-67C3F1C2060A}" srcOrd="2" destOrd="0" parTransId="{463559DA-7FAE-4C7E-A275-5B2D09EB8C0E}" sibTransId="{E9348AA6-B92C-458B-A1DF-33B294796F4B}"/>
    <dgm:cxn modelId="{95D1B50D-35F3-43EF-BC29-CB516418BC31}" type="presParOf" srcId="{CC0F96AE-224D-47EA-9BCB-7F42B3BA2889}" destId="{1C3495BC-9844-49C5-A44C-7F503ED110D0}" srcOrd="0" destOrd="0" presId="urn:microsoft.com/office/officeart/2005/8/layout/radial4"/>
    <dgm:cxn modelId="{A8572CC4-B3B1-49DC-B841-A0D4F077D9EE}" type="presParOf" srcId="{CC0F96AE-224D-47EA-9BCB-7F42B3BA2889}" destId="{FC60D064-3B14-492D-92C0-B31C6EE9973D}" srcOrd="1" destOrd="0" presId="urn:microsoft.com/office/officeart/2005/8/layout/radial4"/>
    <dgm:cxn modelId="{F4811265-1098-4544-B568-5FA07B0B01DD}" type="presParOf" srcId="{CC0F96AE-224D-47EA-9BCB-7F42B3BA2889}" destId="{088E8C55-7604-4FE4-93C3-278FB60332CF}" srcOrd="2" destOrd="0" presId="urn:microsoft.com/office/officeart/2005/8/layout/radial4"/>
    <dgm:cxn modelId="{B845C4ED-ED44-4536-B3A6-A83C6445C500}" type="presParOf" srcId="{CC0F96AE-224D-47EA-9BCB-7F42B3BA2889}" destId="{602E1436-6DDA-4149-B39F-18048A71B07B}" srcOrd="3" destOrd="0" presId="urn:microsoft.com/office/officeart/2005/8/layout/radial4"/>
    <dgm:cxn modelId="{109D0146-1B26-41E3-8A68-88036F57883B}" type="presParOf" srcId="{CC0F96AE-224D-47EA-9BCB-7F42B3BA2889}" destId="{ED3313B6-0C43-47D9-9E14-DB07F6C8EA7A}" srcOrd="4" destOrd="0" presId="urn:microsoft.com/office/officeart/2005/8/layout/radial4"/>
    <dgm:cxn modelId="{5A81CF7D-9338-4034-8BA8-E207A6052003}" type="presParOf" srcId="{CC0F96AE-224D-47EA-9BCB-7F42B3BA2889}" destId="{28CC33EB-C321-4CB4-9F99-5605117C4F65}" srcOrd="5" destOrd="0" presId="urn:microsoft.com/office/officeart/2005/8/layout/radial4"/>
    <dgm:cxn modelId="{ABC1188E-4789-46AA-BC29-ECA9BB081613}" type="presParOf" srcId="{CC0F96AE-224D-47EA-9BCB-7F42B3BA2889}" destId="{3B2FEF7B-2AF5-4FD3-A6CD-6128CBC13E03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AD0A18-510D-4B10-8501-58667FE306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6FFF38F-4323-433D-AA7F-EC5646FE1631}">
      <dgm:prSet phldrT="[טקסט]" custT="1"/>
      <dgm:spPr/>
      <dgm:t>
        <a:bodyPr/>
        <a:lstStyle/>
        <a:p>
          <a:pPr rtl="1"/>
          <a:r>
            <a:rPr lang="he-IL" sz="2000" dirty="0" smtClean="0"/>
            <a:t>נשיא</a:t>
          </a:r>
          <a:endParaRPr lang="he-IL" sz="6000" dirty="0"/>
        </a:p>
      </dgm:t>
    </dgm:pt>
    <dgm:pt modelId="{CDAAD90D-C8EC-4E8D-B343-C308C03CD998}" type="parTrans" cxnId="{512B462E-4783-4358-BAA4-0920742D09CB}">
      <dgm:prSet/>
      <dgm:spPr/>
      <dgm:t>
        <a:bodyPr/>
        <a:lstStyle/>
        <a:p>
          <a:pPr rtl="1"/>
          <a:endParaRPr lang="he-IL"/>
        </a:p>
      </dgm:t>
    </dgm:pt>
    <dgm:pt modelId="{2E837CB2-38C2-4644-9701-724E961BEF35}" type="sibTrans" cxnId="{512B462E-4783-4358-BAA4-0920742D09CB}">
      <dgm:prSet/>
      <dgm:spPr/>
      <dgm:t>
        <a:bodyPr/>
        <a:lstStyle/>
        <a:p>
          <a:pPr rtl="1"/>
          <a:endParaRPr lang="he-IL"/>
        </a:p>
      </dgm:t>
    </dgm:pt>
    <dgm:pt modelId="{63AFDFAB-0F08-45F8-AA53-4D547FE3F21F}" type="asst">
      <dgm:prSet phldrT="[טקסט]" custT="1"/>
      <dgm:spPr/>
      <dgm:t>
        <a:bodyPr/>
        <a:lstStyle/>
        <a:p>
          <a:pPr rtl="1"/>
          <a:r>
            <a:rPr lang="he-IL" sz="2000" dirty="0" smtClean="0"/>
            <a:t>מנכ"ל</a:t>
          </a:r>
          <a:endParaRPr lang="he-IL" sz="5900" dirty="0"/>
        </a:p>
      </dgm:t>
    </dgm:pt>
    <dgm:pt modelId="{C2AAAD05-645B-43C5-8552-51D8978883B6}" type="parTrans" cxnId="{A46C6FC9-61AF-4566-9CCD-92A19DE020EA}">
      <dgm:prSet/>
      <dgm:spPr/>
      <dgm:t>
        <a:bodyPr/>
        <a:lstStyle/>
        <a:p>
          <a:pPr rtl="1"/>
          <a:endParaRPr lang="he-IL"/>
        </a:p>
      </dgm:t>
    </dgm:pt>
    <dgm:pt modelId="{1533E604-54D8-47F9-8D16-1E5CC2F9A0F9}" type="sibTrans" cxnId="{A46C6FC9-61AF-4566-9CCD-92A19DE020EA}">
      <dgm:prSet/>
      <dgm:spPr/>
      <dgm:t>
        <a:bodyPr/>
        <a:lstStyle/>
        <a:p>
          <a:pPr rtl="1"/>
          <a:endParaRPr lang="he-IL"/>
        </a:p>
      </dgm:t>
    </dgm:pt>
    <dgm:pt modelId="{6175ABAA-E2A8-4133-B95B-49D880B8DCB9}">
      <dgm:prSet phldrT="[טקסט]" custT="1"/>
      <dgm:spPr/>
      <dgm:t>
        <a:bodyPr/>
        <a:lstStyle/>
        <a:p>
          <a:pPr rtl="1"/>
          <a:r>
            <a:rPr lang="he-IL" sz="2000" dirty="0" smtClean="0"/>
            <a:t>פעילות תורנית</a:t>
          </a:r>
          <a:endParaRPr lang="he-IL" sz="2000" dirty="0"/>
        </a:p>
      </dgm:t>
    </dgm:pt>
    <dgm:pt modelId="{598E038C-9AFC-4BEC-BD04-E033E6A3E93C}" type="parTrans" cxnId="{8F18810F-A6C0-4563-BB80-5D70FF60501D}">
      <dgm:prSet/>
      <dgm:spPr/>
      <dgm:t>
        <a:bodyPr/>
        <a:lstStyle/>
        <a:p>
          <a:pPr rtl="1"/>
          <a:endParaRPr lang="he-IL"/>
        </a:p>
      </dgm:t>
    </dgm:pt>
    <dgm:pt modelId="{B93F1AC4-CE38-4DB2-A6DC-2E4243BF8602}" type="sibTrans" cxnId="{8F18810F-A6C0-4563-BB80-5D70FF60501D}">
      <dgm:prSet/>
      <dgm:spPr/>
      <dgm:t>
        <a:bodyPr/>
        <a:lstStyle/>
        <a:p>
          <a:pPr rtl="1"/>
          <a:endParaRPr lang="he-IL"/>
        </a:p>
      </dgm:t>
    </dgm:pt>
    <dgm:pt modelId="{415CF9D6-8C23-4C0E-AFBB-B5A15B4549B8}">
      <dgm:prSet phldrT="[טקסט]" custT="1"/>
      <dgm:spPr/>
      <dgm:t>
        <a:bodyPr/>
        <a:lstStyle/>
        <a:p>
          <a:pPr rtl="1"/>
          <a:r>
            <a:rPr lang="he-IL" sz="2000" dirty="0" smtClean="0"/>
            <a:t>יעוץ והכוונה</a:t>
          </a:r>
          <a:endParaRPr lang="he-IL" sz="2000" dirty="0"/>
        </a:p>
      </dgm:t>
    </dgm:pt>
    <dgm:pt modelId="{87E6EE76-2606-4B9C-B624-7651652B98DC}" type="parTrans" cxnId="{90BB3634-49E0-47E9-A349-68237CDDB35D}">
      <dgm:prSet/>
      <dgm:spPr/>
      <dgm:t>
        <a:bodyPr/>
        <a:lstStyle/>
        <a:p>
          <a:pPr rtl="1"/>
          <a:endParaRPr lang="he-IL"/>
        </a:p>
      </dgm:t>
    </dgm:pt>
    <dgm:pt modelId="{7DD62BEC-A10A-4B51-92EB-88A5DE3EA098}" type="sibTrans" cxnId="{90BB3634-49E0-47E9-A349-68237CDDB35D}">
      <dgm:prSet/>
      <dgm:spPr/>
      <dgm:t>
        <a:bodyPr/>
        <a:lstStyle/>
        <a:p>
          <a:pPr rtl="1"/>
          <a:endParaRPr lang="he-IL"/>
        </a:p>
      </dgm:t>
    </dgm:pt>
    <dgm:pt modelId="{3BC98312-D092-4A40-B335-45682B445877}">
      <dgm:prSet custT="1"/>
      <dgm:spPr/>
      <dgm:t>
        <a:bodyPr/>
        <a:lstStyle/>
        <a:p>
          <a:pPr rtl="1"/>
          <a:r>
            <a:rPr lang="he-IL" sz="2000" dirty="0" smtClean="0"/>
            <a:t>עזרה לנזקקים</a:t>
          </a:r>
          <a:endParaRPr lang="he-IL" sz="2000" dirty="0"/>
        </a:p>
      </dgm:t>
    </dgm:pt>
    <dgm:pt modelId="{F6B5FB35-7E81-4D23-ACF4-C010A8F2AB97}" type="parTrans" cxnId="{79E83FEC-2801-47A5-8C9D-B098E5A4F94F}">
      <dgm:prSet/>
      <dgm:spPr/>
      <dgm:t>
        <a:bodyPr/>
        <a:lstStyle/>
        <a:p>
          <a:pPr rtl="1"/>
          <a:endParaRPr lang="he-IL"/>
        </a:p>
      </dgm:t>
    </dgm:pt>
    <dgm:pt modelId="{80556835-4EB1-4437-BD9E-620325EB03F3}" type="sibTrans" cxnId="{79E83FEC-2801-47A5-8C9D-B098E5A4F94F}">
      <dgm:prSet/>
      <dgm:spPr/>
      <dgm:t>
        <a:bodyPr/>
        <a:lstStyle/>
        <a:p>
          <a:pPr rtl="1"/>
          <a:endParaRPr lang="he-IL"/>
        </a:p>
      </dgm:t>
    </dgm:pt>
    <dgm:pt modelId="{D98A7DFF-4D78-461A-BF6B-8C67589F56CE}" type="asst">
      <dgm:prSet custT="1"/>
      <dgm:spPr/>
      <dgm:t>
        <a:bodyPr/>
        <a:lstStyle/>
        <a:p>
          <a:pPr rtl="1"/>
          <a:r>
            <a:rPr lang="he-IL" sz="2000" dirty="0" smtClean="0"/>
            <a:t>הנהלה</a:t>
          </a:r>
          <a:endParaRPr lang="he-IL" sz="5000" dirty="0"/>
        </a:p>
      </dgm:t>
    </dgm:pt>
    <dgm:pt modelId="{AD031B51-511D-4861-8992-A10BF51E8577}" type="parTrans" cxnId="{878060AF-AAC8-44AE-93F0-44946FBCF37F}">
      <dgm:prSet/>
      <dgm:spPr/>
      <dgm:t>
        <a:bodyPr/>
        <a:lstStyle/>
        <a:p>
          <a:pPr rtl="1"/>
          <a:endParaRPr lang="he-IL"/>
        </a:p>
      </dgm:t>
    </dgm:pt>
    <dgm:pt modelId="{D8947E40-1CB7-423D-BA79-3172176F543E}" type="sibTrans" cxnId="{878060AF-AAC8-44AE-93F0-44946FBCF37F}">
      <dgm:prSet/>
      <dgm:spPr/>
      <dgm:t>
        <a:bodyPr/>
        <a:lstStyle/>
        <a:p>
          <a:pPr rtl="1"/>
          <a:endParaRPr lang="he-IL"/>
        </a:p>
      </dgm:t>
    </dgm:pt>
    <dgm:pt modelId="{6FACA7A1-A4AC-4FD9-AE98-B5CC17E1BF28}">
      <dgm:prSet custT="1"/>
      <dgm:spPr/>
      <dgm:t>
        <a:bodyPr/>
        <a:lstStyle/>
        <a:p>
          <a:pPr rtl="1"/>
          <a:r>
            <a:rPr lang="he-IL" sz="2000" dirty="0" smtClean="0"/>
            <a:t>עזרה לחולים</a:t>
          </a:r>
          <a:endParaRPr lang="he-IL" sz="2000" dirty="0"/>
        </a:p>
      </dgm:t>
    </dgm:pt>
    <dgm:pt modelId="{8DA5057D-CAAB-4BA7-9AD3-F3CAFB1B39B8}" type="parTrans" cxnId="{FA19B7D8-9DCC-4AFE-840A-95E65BF3C9F7}">
      <dgm:prSet/>
      <dgm:spPr/>
      <dgm:t>
        <a:bodyPr/>
        <a:lstStyle/>
        <a:p>
          <a:pPr rtl="1"/>
          <a:endParaRPr lang="he-IL"/>
        </a:p>
      </dgm:t>
    </dgm:pt>
    <dgm:pt modelId="{8FEC7A09-7316-4140-8E28-7AC66476376A}" type="sibTrans" cxnId="{FA19B7D8-9DCC-4AFE-840A-95E65BF3C9F7}">
      <dgm:prSet/>
      <dgm:spPr/>
      <dgm:t>
        <a:bodyPr/>
        <a:lstStyle/>
        <a:p>
          <a:pPr rtl="1"/>
          <a:endParaRPr lang="he-IL"/>
        </a:p>
      </dgm:t>
    </dgm:pt>
    <dgm:pt modelId="{39A3D43A-E1BF-424E-9E27-C04E500BC77A}">
      <dgm:prSet custT="1"/>
      <dgm:spPr/>
      <dgm:t>
        <a:bodyPr/>
        <a:lstStyle/>
        <a:p>
          <a:pPr rtl="1"/>
          <a:r>
            <a:rPr lang="he-IL" sz="2000" dirty="0" smtClean="0"/>
            <a:t>תמיכה בקהילה</a:t>
          </a:r>
          <a:endParaRPr lang="he-IL" sz="2000" dirty="0"/>
        </a:p>
      </dgm:t>
    </dgm:pt>
    <dgm:pt modelId="{663C1C35-9DB9-4009-928A-32BCFD8A0F4A}" type="parTrans" cxnId="{E6258F23-2D13-4A29-B52D-EDFE34689FC0}">
      <dgm:prSet/>
      <dgm:spPr/>
      <dgm:t>
        <a:bodyPr/>
        <a:lstStyle/>
        <a:p>
          <a:pPr rtl="1"/>
          <a:endParaRPr lang="he-IL"/>
        </a:p>
      </dgm:t>
    </dgm:pt>
    <dgm:pt modelId="{F3FEF244-9DF0-4FAB-BD89-581658C24F71}" type="sibTrans" cxnId="{E6258F23-2D13-4A29-B52D-EDFE34689FC0}">
      <dgm:prSet/>
      <dgm:spPr/>
      <dgm:t>
        <a:bodyPr/>
        <a:lstStyle/>
        <a:p>
          <a:pPr rtl="1"/>
          <a:endParaRPr lang="he-IL"/>
        </a:p>
      </dgm:t>
    </dgm:pt>
    <dgm:pt modelId="{A0000785-DC3D-408F-9802-AF11A92BA8BC}">
      <dgm:prSet custT="1"/>
      <dgm:spPr/>
      <dgm:t>
        <a:bodyPr/>
        <a:lstStyle/>
        <a:p>
          <a:pPr rtl="1"/>
          <a:r>
            <a:rPr lang="he-IL" sz="2000" dirty="0" smtClean="0"/>
            <a:t>ועדת תמיכות</a:t>
          </a:r>
          <a:endParaRPr lang="he-IL" sz="2000" dirty="0"/>
        </a:p>
      </dgm:t>
    </dgm:pt>
    <dgm:pt modelId="{0485A1C8-6711-4B39-A5D8-743F8E924C32}" type="parTrans" cxnId="{8E942BA7-C273-4B03-B8BE-246090D056F5}">
      <dgm:prSet/>
      <dgm:spPr/>
      <dgm:t>
        <a:bodyPr/>
        <a:lstStyle/>
        <a:p>
          <a:pPr rtl="1"/>
          <a:endParaRPr lang="he-IL"/>
        </a:p>
      </dgm:t>
    </dgm:pt>
    <dgm:pt modelId="{CC070C7F-15FB-4DF8-A3EA-31F2864537AD}" type="sibTrans" cxnId="{8E942BA7-C273-4B03-B8BE-246090D056F5}">
      <dgm:prSet/>
      <dgm:spPr/>
      <dgm:t>
        <a:bodyPr/>
        <a:lstStyle/>
        <a:p>
          <a:pPr rtl="1"/>
          <a:endParaRPr lang="he-IL"/>
        </a:p>
      </dgm:t>
    </dgm:pt>
    <dgm:pt modelId="{E420C4DC-76D9-4CD7-AC91-996FAD699E16}">
      <dgm:prSet/>
      <dgm:spPr/>
      <dgm:t>
        <a:bodyPr/>
        <a:lstStyle/>
        <a:p>
          <a:pPr rtl="1"/>
          <a:r>
            <a:rPr lang="he-IL" dirty="0" smtClean="0"/>
            <a:t>משפחות נצרכות</a:t>
          </a:r>
          <a:endParaRPr lang="he-IL" dirty="0"/>
        </a:p>
      </dgm:t>
    </dgm:pt>
    <dgm:pt modelId="{93D69E4C-88EE-4C16-8222-7261FFF07766}" type="parTrans" cxnId="{7EA0D13B-38AE-4736-AFB1-BAD9CFE82541}">
      <dgm:prSet/>
      <dgm:spPr/>
      <dgm:t>
        <a:bodyPr/>
        <a:lstStyle/>
        <a:p>
          <a:pPr rtl="1"/>
          <a:endParaRPr lang="he-IL"/>
        </a:p>
      </dgm:t>
    </dgm:pt>
    <dgm:pt modelId="{179E516A-C75A-412C-BA9D-20CCDD42DA90}" type="sibTrans" cxnId="{7EA0D13B-38AE-4736-AFB1-BAD9CFE82541}">
      <dgm:prSet/>
      <dgm:spPr/>
      <dgm:t>
        <a:bodyPr/>
        <a:lstStyle/>
        <a:p>
          <a:pPr rtl="1"/>
          <a:endParaRPr lang="he-IL"/>
        </a:p>
      </dgm:t>
    </dgm:pt>
    <dgm:pt modelId="{9EF4D874-0FDF-490C-ABF1-0BB786B0109A}">
      <dgm:prSet/>
      <dgm:spPr/>
      <dgm:t>
        <a:bodyPr/>
        <a:lstStyle/>
        <a:p>
          <a:pPr rtl="1"/>
          <a:r>
            <a:rPr lang="he-IL" dirty="0" smtClean="0"/>
            <a:t>טיטולים ומטרנה</a:t>
          </a:r>
          <a:endParaRPr lang="he-IL" dirty="0"/>
        </a:p>
      </dgm:t>
    </dgm:pt>
    <dgm:pt modelId="{68CD10A0-C341-4FA6-B0E6-D771F62BEFD0}" type="parTrans" cxnId="{59632B18-072D-44F1-BB23-EAFE3AF0BF7E}">
      <dgm:prSet/>
      <dgm:spPr/>
      <dgm:t>
        <a:bodyPr/>
        <a:lstStyle/>
        <a:p>
          <a:pPr rtl="1"/>
          <a:endParaRPr lang="he-IL"/>
        </a:p>
      </dgm:t>
    </dgm:pt>
    <dgm:pt modelId="{1A936B01-0619-48DB-8C35-BAE196460F17}" type="sibTrans" cxnId="{59632B18-072D-44F1-BB23-EAFE3AF0BF7E}">
      <dgm:prSet/>
      <dgm:spPr/>
      <dgm:t>
        <a:bodyPr/>
        <a:lstStyle/>
        <a:p>
          <a:pPr rtl="1"/>
          <a:endParaRPr lang="he-IL"/>
        </a:p>
      </dgm:t>
    </dgm:pt>
    <dgm:pt modelId="{E660268A-49FF-43DA-B50F-77B91FDBBA31}">
      <dgm:prSet/>
      <dgm:spPr/>
      <dgm:t>
        <a:bodyPr/>
        <a:lstStyle/>
        <a:p>
          <a:pPr rtl="1"/>
          <a:r>
            <a:rPr lang="he-IL" dirty="0" smtClean="0"/>
            <a:t>התנדבות עם ילדים בבתי חולים</a:t>
          </a:r>
          <a:endParaRPr lang="he-IL" dirty="0"/>
        </a:p>
      </dgm:t>
    </dgm:pt>
    <dgm:pt modelId="{3171C7B9-1655-4187-8FEB-B38FFB562D3F}" type="parTrans" cxnId="{2B5561CC-CE38-4B9F-88D7-68F775E8E299}">
      <dgm:prSet/>
      <dgm:spPr/>
      <dgm:t>
        <a:bodyPr/>
        <a:lstStyle/>
        <a:p>
          <a:pPr rtl="1"/>
          <a:endParaRPr lang="he-IL"/>
        </a:p>
      </dgm:t>
    </dgm:pt>
    <dgm:pt modelId="{E138B9B9-F78E-4996-9C2A-5A23EE2135BD}" type="sibTrans" cxnId="{2B5561CC-CE38-4B9F-88D7-68F775E8E299}">
      <dgm:prSet/>
      <dgm:spPr/>
      <dgm:t>
        <a:bodyPr/>
        <a:lstStyle/>
        <a:p>
          <a:pPr rtl="1"/>
          <a:endParaRPr lang="he-IL"/>
        </a:p>
      </dgm:t>
    </dgm:pt>
    <dgm:pt modelId="{03005AAC-0DED-4E3F-9B2E-DD17F8693725}">
      <dgm:prSet/>
      <dgm:spPr/>
      <dgm:t>
        <a:bodyPr/>
        <a:lstStyle/>
        <a:p>
          <a:pPr rtl="1"/>
          <a:r>
            <a:rPr lang="he-IL" dirty="0" smtClean="0"/>
            <a:t>סיוע לקשישים וגלמודים</a:t>
          </a:r>
          <a:endParaRPr lang="he-IL" dirty="0"/>
        </a:p>
      </dgm:t>
    </dgm:pt>
    <dgm:pt modelId="{ABAAF723-0AF2-44CE-99E4-B6603AF88FEA}" type="parTrans" cxnId="{EE525D85-90C8-40A4-85F0-CE67F3BFCB41}">
      <dgm:prSet/>
      <dgm:spPr/>
      <dgm:t>
        <a:bodyPr/>
        <a:lstStyle/>
        <a:p>
          <a:pPr rtl="1"/>
          <a:endParaRPr lang="he-IL"/>
        </a:p>
      </dgm:t>
    </dgm:pt>
    <dgm:pt modelId="{1509FA94-7D39-4E39-9B06-3FAB1DA9F44A}" type="sibTrans" cxnId="{EE525D85-90C8-40A4-85F0-CE67F3BFCB41}">
      <dgm:prSet/>
      <dgm:spPr/>
      <dgm:t>
        <a:bodyPr/>
        <a:lstStyle/>
        <a:p>
          <a:pPr rtl="1"/>
          <a:endParaRPr lang="he-IL"/>
        </a:p>
      </dgm:t>
    </dgm:pt>
    <dgm:pt modelId="{264F9E13-5969-455D-8997-7B8F9C3F8321}">
      <dgm:prSet/>
      <dgm:spPr/>
      <dgm:t>
        <a:bodyPr/>
        <a:lstStyle/>
        <a:p>
          <a:pPr rtl="1"/>
          <a:r>
            <a:rPr lang="he-IL" dirty="0" smtClean="0"/>
            <a:t>עזרה לילדים בעלי צרכים מיוחדים</a:t>
          </a:r>
          <a:endParaRPr lang="he-IL" dirty="0"/>
        </a:p>
      </dgm:t>
    </dgm:pt>
    <dgm:pt modelId="{5DA450D2-1C24-4075-A379-48A7CBFD0218}" type="parTrans" cxnId="{E7C54AFB-DC4D-41DF-89AC-7AEEC85BDDDE}">
      <dgm:prSet/>
      <dgm:spPr/>
      <dgm:t>
        <a:bodyPr/>
        <a:lstStyle/>
        <a:p>
          <a:pPr rtl="1"/>
          <a:endParaRPr lang="he-IL"/>
        </a:p>
      </dgm:t>
    </dgm:pt>
    <dgm:pt modelId="{363457CD-0ED5-4CFB-9F8F-B1B90ACDB7BD}" type="sibTrans" cxnId="{E7C54AFB-DC4D-41DF-89AC-7AEEC85BDDDE}">
      <dgm:prSet/>
      <dgm:spPr/>
      <dgm:t>
        <a:bodyPr/>
        <a:lstStyle/>
        <a:p>
          <a:pPr rtl="1"/>
          <a:endParaRPr lang="he-IL"/>
        </a:p>
      </dgm:t>
    </dgm:pt>
    <dgm:pt modelId="{1945DAD4-8B4C-4DA8-9820-E51A2F260554}">
      <dgm:prSet/>
      <dgm:spPr/>
      <dgm:t>
        <a:bodyPr/>
        <a:lstStyle/>
        <a:p>
          <a:pPr rtl="1"/>
          <a:r>
            <a:rPr lang="he-IL" dirty="0" smtClean="0"/>
            <a:t>שיקום הפה</a:t>
          </a:r>
          <a:endParaRPr lang="he-IL" dirty="0"/>
        </a:p>
      </dgm:t>
    </dgm:pt>
    <dgm:pt modelId="{FA2BE8EC-7E18-4407-8C7E-B51B6A5FB7DC}" type="parTrans" cxnId="{76DB4617-DEAE-4E2F-BF4D-45CC76231112}">
      <dgm:prSet/>
      <dgm:spPr/>
      <dgm:t>
        <a:bodyPr/>
        <a:lstStyle/>
        <a:p>
          <a:pPr rtl="1"/>
          <a:endParaRPr lang="he-IL"/>
        </a:p>
      </dgm:t>
    </dgm:pt>
    <dgm:pt modelId="{67EFCB2A-FFF5-491A-9929-4ECFC0A0B8E6}" type="sibTrans" cxnId="{76DB4617-DEAE-4E2F-BF4D-45CC76231112}">
      <dgm:prSet/>
      <dgm:spPr/>
      <dgm:t>
        <a:bodyPr/>
        <a:lstStyle/>
        <a:p>
          <a:pPr rtl="1"/>
          <a:endParaRPr lang="he-IL"/>
        </a:p>
      </dgm:t>
    </dgm:pt>
    <dgm:pt modelId="{CD35CDA4-4D38-460B-9A58-7DC719C8CCB0}">
      <dgm:prSet/>
      <dgm:spPr/>
      <dgm:t>
        <a:bodyPr/>
        <a:lstStyle/>
        <a:p>
          <a:pPr rtl="1"/>
          <a:r>
            <a:rPr lang="he-IL" dirty="0" smtClean="0"/>
            <a:t>תרופות שלא בסל הבריאות</a:t>
          </a:r>
          <a:endParaRPr lang="he-IL" dirty="0"/>
        </a:p>
      </dgm:t>
    </dgm:pt>
    <dgm:pt modelId="{75BD7DE3-5DBA-4DFF-95C4-428017DE370B}" type="parTrans" cxnId="{61440E36-6311-46E7-9F3C-153E0EB473CF}">
      <dgm:prSet/>
      <dgm:spPr/>
      <dgm:t>
        <a:bodyPr/>
        <a:lstStyle/>
        <a:p>
          <a:pPr rtl="1"/>
          <a:endParaRPr lang="he-IL"/>
        </a:p>
      </dgm:t>
    </dgm:pt>
    <dgm:pt modelId="{B8C20F12-D793-4EA6-B7F2-0B9DC5516298}" type="sibTrans" cxnId="{61440E36-6311-46E7-9F3C-153E0EB473CF}">
      <dgm:prSet/>
      <dgm:spPr/>
      <dgm:t>
        <a:bodyPr/>
        <a:lstStyle/>
        <a:p>
          <a:pPr rtl="1"/>
          <a:endParaRPr lang="he-IL"/>
        </a:p>
      </dgm:t>
    </dgm:pt>
    <dgm:pt modelId="{29FFBF36-FC64-44E4-BD3A-0A8959A97A02}">
      <dgm:prSet/>
      <dgm:spPr/>
      <dgm:t>
        <a:bodyPr/>
        <a:lstStyle/>
        <a:p>
          <a:pPr rtl="1"/>
          <a:r>
            <a:rPr lang="he-IL" dirty="0" smtClean="0"/>
            <a:t>קבלת קהל</a:t>
          </a:r>
          <a:endParaRPr lang="he-IL" dirty="0"/>
        </a:p>
      </dgm:t>
    </dgm:pt>
    <dgm:pt modelId="{54514B4F-B042-457B-A3CF-0390B717F4CE}" type="parTrans" cxnId="{9607841B-2589-4577-92C8-BD70E37273EE}">
      <dgm:prSet/>
      <dgm:spPr/>
      <dgm:t>
        <a:bodyPr/>
        <a:lstStyle/>
        <a:p>
          <a:pPr rtl="1"/>
          <a:endParaRPr lang="he-IL"/>
        </a:p>
      </dgm:t>
    </dgm:pt>
    <dgm:pt modelId="{DA232831-5D08-448C-8E0B-F29D532DE9EB}" type="sibTrans" cxnId="{9607841B-2589-4577-92C8-BD70E37273EE}">
      <dgm:prSet/>
      <dgm:spPr/>
      <dgm:t>
        <a:bodyPr/>
        <a:lstStyle/>
        <a:p>
          <a:pPr rtl="1"/>
          <a:endParaRPr lang="he-IL"/>
        </a:p>
      </dgm:t>
    </dgm:pt>
    <dgm:pt modelId="{AF11EDA0-6955-491C-A286-44BB971A7753}">
      <dgm:prSet custT="1"/>
      <dgm:spPr/>
      <dgm:t>
        <a:bodyPr/>
        <a:lstStyle/>
        <a:p>
          <a:pPr rtl="1"/>
          <a:r>
            <a:rPr lang="he-IL" sz="2000" dirty="0" smtClean="0"/>
            <a:t>אתר אינטרנט</a:t>
          </a:r>
          <a:endParaRPr lang="he-IL" sz="2000" dirty="0"/>
        </a:p>
      </dgm:t>
    </dgm:pt>
    <dgm:pt modelId="{FAFF4257-C0CA-42E2-9116-50DDB50EB431}" type="parTrans" cxnId="{54363292-2A71-4C66-8933-950228623E9A}">
      <dgm:prSet/>
      <dgm:spPr/>
      <dgm:t>
        <a:bodyPr/>
        <a:lstStyle/>
        <a:p>
          <a:pPr rtl="1"/>
          <a:endParaRPr lang="he-IL"/>
        </a:p>
      </dgm:t>
    </dgm:pt>
    <dgm:pt modelId="{BE1CD988-2D2A-4FC5-BB20-6BB30025234E}" type="sibTrans" cxnId="{54363292-2A71-4C66-8933-950228623E9A}">
      <dgm:prSet/>
      <dgm:spPr/>
      <dgm:t>
        <a:bodyPr/>
        <a:lstStyle/>
        <a:p>
          <a:pPr rtl="1"/>
          <a:endParaRPr lang="he-IL"/>
        </a:p>
      </dgm:t>
    </dgm:pt>
    <dgm:pt modelId="{CB21E05F-556F-4BFF-946E-77B4698A9140}">
      <dgm:prSet/>
      <dgm:spPr/>
      <dgm:t>
        <a:bodyPr/>
        <a:lstStyle/>
        <a:p>
          <a:pPr rtl="1"/>
          <a:r>
            <a:rPr lang="he-IL" dirty="0" smtClean="0"/>
            <a:t>תפילת </a:t>
          </a:r>
          <a:r>
            <a:rPr lang="he-IL" dirty="0" err="1" smtClean="0"/>
            <a:t>יו"כ</a:t>
          </a:r>
          <a:r>
            <a:rPr lang="he-IL" dirty="0" smtClean="0"/>
            <a:t> קטן</a:t>
          </a:r>
          <a:endParaRPr lang="he-IL" dirty="0"/>
        </a:p>
      </dgm:t>
    </dgm:pt>
    <dgm:pt modelId="{27E7F2DE-9944-4BDA-809C-661B6EC729FC}" type="parTrans" cxnId="{BCB87CB7-D880-4345-81C5-16B4E5782D43}">
      <dgm:prSet/>
      <dgm:spPr/>
      <dgm:t>
        <a:bodyPr/>
        <a:lstStyle/>
        <a:p>
          <a:pPr rtl="1"/>
          <a:endParaRPr lang="he-IL"/>
        </a:p>
      </dgm:t>
    </dgm:pt>
    <dgm:pt modelId="{D8AD7DF4-32E2-4C75-964A-63259D6FA68F}" type="sibTrans" cxnId="{BCB87CB7-D880-4345-81C5-16B4E5782D43}">
      <dgm:prSet/>
      <dgm:spPr/>
      <dgm:t>
        <a:bodyPr/>
        <a:lstStyle/>
        <a:p>
          <a:pPr rtl="1"/>
          <a:endParaRPr lang="he-IL"/>
        </a:p>
      </dgm:t>
    </dgm:pt>
    <dgm:pt modelId="{DDB05BDC-0F2E-4A91-B7C1-587AAFBCA035}">
      <dgm:prSet/>
      <dgm:spPr/>
      <dgm:t>
        <a:bodyPr/>
        <a:lstStyle/>
        <a:p>
          <a:pPr rtl="1"/>
          <a:r>
            <a:rPr lang="he-IL" dirty="0" err="1" smtClean="0"/>
            <a:t>גליון</a:t>
          </a:r>
          <a:r>
            <a:rPr lang="he-IL" dirty="0" smtClean="0"/>
            <a:t> </a:t>
          </a:r>
          <a:r>
            <a:rPr lang="he-IL" dirty="0" err="1" smtClean="0"/>
            <a:t>פ"ש</a:t>
          </a:r>
          <a:endParaRPr lang="he-IL" dirty="0"/>
        </a:p>
      </dgm:t>
    </dgm:pt>
    <dgm:pt modelId="{A731FFB2-CFEE-47F6-A6D7-87FAE25EE1D7}" type="parTrans" cxnId="{554FB973-DF08-4422-B7BE-A9C84A55FC7F}">
      <dgm:prSet/>
      <dgm:spPr/>
      <dgm:t>
        <a:bodyPr/>
        <a:lstStyle/>
        <a:p>
          <a:pPr rtl="1"/>
          <a:endParaRPr lang="he-IL"/>
        </a:p>
      </dgm:t>
    </dgm:pt>
    <dgm:pt modelId="{795AC6A3-14D9-410F-B570-151A36217B27}" type="sibTrans" cxnId="{554FB973-DF08-4422-B7BE-A9C84A55FC7F}">
      <dgm:prSet/>
      <dgm:spPr/>
      <dgm:t>
        <a:bodyPr/>
        <a:lstStyle/>
        <a:p>
          <a:pPr rtl="1"/>
          <a:endParaRPr lang="he-IL"/>
        </a:p>
      </dgm:t>
    </dgm:pt>
    <dgm:pt modelId="{F77A616E-A203-4C59-B633-A7CE44DDB287}">
      <dgm:prSet/>
      <dgm:spPr/>
      <dgm:t>
        <a:bodyPr/>
        <a:lstStyle/>
        <a:p>
          <a:pPr rtl="1"/>
          <a:r>
            <a:rPr lang="he-IL" dirty="0" smtClean="0"/>
            <a:t>שיעורי תורה</a:t>
          </a:r>
          <a:endParaRPr lang="he-IL" dirty="0"/>
        </a:p>
      </dgm:t>
    </dgm:pt>
    <dgm:pt modelId="{1D077255-8F73-46B6-988B-4AFBD9B99E9B}" type="parTrans" cxnId="{634EF317-9DC4-4568-9213-D5BE0BE8DA2B}">
      <dgm:prSet/>
      <dgm:spPr/>
      <dgm:t>
        <a:bodyPr/>
        <a:lstStyle/>
        <a:p>
          <a:pPr rtl="1"/>
          <a:endParaRPr lang="he-IL"/>
        </a:p>
      </dgm:t>
    </dgm:pt>
    <dgm:pt modelId="{8BFCB611-20E3-4908-BAC0-451BBD168E88}" type="sibTrans" cxnId="{634EF317-9DC4-4568-9213-D5BE0BE8DA2B}">
      <dgm:prSet/>
      <dgm:spPr/>
      <dgm:t>
        <a:bodyPr/>
        <a:lstStyle/>
        <a:p>
          <a:pPr rtl="1"/>
          <a:endParaRPr lang="he-IL"/>
        </a:p>
      </dgm:t>
    </dgm:pt>
    <dgm:pt modelId="{CCFFF320-756B-4E7E-B8AE-78A3B55C1349}">
      <dgm:prSet/>
      <dgm:spPr/>
      <dgm:t>
        <a:bodyPr/>
        <a:lstStyle/>
        <a:p>
          <a:pPr rtl="1"/>
          <a:r>
            <a:rPr lang="he-IL" dirty="0" smtClean="0">
              <a:solidFill>
                <a:schemeClr val="bg1"/>
              </a:solidFill>
            </a:rPr>
            <a:t>עריכת "טיש"</a:t>
          </a:r>
          <a:endParaRPr lang="he-IL" dirty="0">
            <a:solidFill>
              <a:schemeClr val="bg1"/>
            </a:solidFill>
          </a:endParaRPr>
        </a:p>
      </dgm:t>
    </dgm:pt>
    <dgm:pt modelId="{696A09C2-3CF8-473E-9F0A-E16F2E0A174B}" type="parTrans" cxnId="{7DA3CF77-6901-414A-B272-F33B351788A9}">
      <dgm:prSet/>
      <dgm:spPr/>
      <dgm:t>
        <a:bodyPr/>
        <a:lstStyle/>
        <a:p>
          <a:pPr rtl="1"/>
          <a:endParaRPr lang="he-IL"/>
        </a:p>
      </dgm:t>
    </dgm:pt>
    <dgm:pt modelId="{D5B1FE7C-03B6-4A67-A8CC-FCCD52FF8558}" type="sibTrans" cxnId="{7DA3CF77-6901-414A-B272-F33B351788A9}">
      <dgm:prSet/>
      <dgm:spPr/>
      <dgm:t>
        <a:bodyPr/>
        <a:lstStyle/>
        <a:p>
          <a:pPr rtl="1"/>
          <a:endParaRPr lang="he-IL"/>
        </a:p>
      </dgm:t>
    </dgm:pt>
    <dgm:pt modelId="{C37B013D-7A81-48E4-90E0-BC24F143C015}" type="pres">
      <dgm:prSet presAssocID="{1BAD0A18-510D-4B10-8501-58667FE306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A749E963-678D-4297-9455-032B59644F1F}" type="pres">
      <dgm:prSet presAssocID="{F6FFF38F-4323-433D-AA7F-EC5646FE1631}" presName="hierRoot1" presStyleCnt="0">
        <dgm:presLayoutVars>
          <dgm:hierBranch val="init"/>
        </dgm:presLayoutVars>
      </dgm:prSet>
      <dgm:spPr/>
    </dgm:pt>
    <dgm:pt modelId="{1EF69301-74C8-4BC5-B142-109378C9D810}" type="pres">
      <dgm:prSet presAssocID="{F6FFF38F-4323-433D-AA7F-EC5646FE1631}" presName="rootComposite1" presStyleCnt="0"/>
      <dgm:spPr/>
    </dgm:pt>
    <dgm:pt modelId="{501509E7-0AB9-4DD1-9B4A-9FD0A1C19C25}" type="pres">
      <dgm:prSet presAssocID="{F6FFF38F-4323-433D-AA7F-EC5646FE1631}" presName="rootText1" presStyleLbl="node0" presStyleIdx="0" presStyleCnt="1" custScaleX="65040" custScaleY="76495" custLinFactNeighborX="-1458" custLinFactNeighborY="-3089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0CB8C7F-8004-4358-A3D9-D061B9013BD7}" type="pres">
      <dgm:prSet presAssocID="{F6FFF38F-4323-433D-AA7F-EC5646FE1631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20C18356-EC5B-4786-8A9C-36ACD17C8C82}" type="pres">
      <dgm:prSet presAssocID="{F6FFF38F-4323-433D-AA7F-EC5646FE1631}" presName="hierChild2" presStyleCnt="0"/>
      <dgm:spPr/>
    </dgm:pt>
    <dgm:pt modelId="{8997CBB1-3424-427A-A6EC-9F8D0F323E9D}" type="pres">
      <dgm:prSet presAssocID="{FAFF4257-C0CA-42E2-9116-50DDB50EB431}" presName="Name37" presStyleLbl="parChTrans1D2" presStyleIdx="0" presStyleCnt="9"/>
      <dgm:spPr/>
      <dgm:t>
        <a:bodyPr/>
        <a:lstStyle/>
        <a:p>
          <a:pPr rtl="1"/>
          <a:endParaRPr lang="he-IL"/>
        </a:p>
      </dgm:t>
    </dgm:pt>
    <dgm:pt modelId="{3222B8E9-3D60-408F-A95A-A2E63F675928}" type="pres">
      <dgm:prSet presAssocID="{AF11EDA0-6955-491C-A286-44BB971A7753}" presName="hierRoot2" presStyleCnt="0">
        <dgm:presLayoutVars>
          <dgm:hierBranch val="init"/>
        </dgm:presLayoutVars>
      </dgm:prSet>
      <dgm:spPr/>
    </dgm:pt>
    <dgm:pt modelId="{E8A8FE9B-5123-4C17-8961-D09982D923DE}" type="pres">
      <dgm:prSet presAssocID="{AF11EDA0-6955-491C-A286-44BB971A7753}" presName="rootComposite" presStyleCnt="0"/>
      <dgm:spPr/>
    </dgm:pt>
    <dgm:pt modelId="{A5440F65-7F58-4801-A85D-A5623E38C36B}" type="pres">
      <dgm:prSet presAssocID="{AF11EDA0-6955-491C-A286-44BB971A7753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267E9C3-74FC-4F8C-8633-70E40A6DDF23}" type="pres">
      <dgm:prSet presAssocID="{AF11EDA0-6955-491C-A286-44BB971A7753}" presName="rootConnector" presStyleLbl="node2" presStyleIdx="0" presStyleCnt="7"/>
      <dgm:spPr/>
      <dgm:t>
        <a:bodyPr/>
        <a:lstStyle/>
        <a:p>
          <a:pPr rtl="1"/>
          <a:endParaRPr lang="he-IL"/>
        </a:p>
      </dgm:t>
    </dgm:pt>
    <dgm:pt modelId="{8FF14A64-69B8-417B-B335-C4330AB942F8}" type="pres">
      <dgm:prSet presAssocID="{AF11EDA0-6955-491C-A286-44BB971A7753}" presName="hierChild4" presStyleCnt="0"/>
      <dgm:spPr/>
    </dgm:pt>
    <dgm:pt modelId="{51DD8D65-EF28-4B1D-BC12-8576DF47910D}" type="pres">
      <dgm:prSet presAssocID="{AF11EDA0-6955-491C-A286-44BB971A7753}" presName="hierChild5" presStyleCnt="0"/>
      <dgm:spPr/>
    </dgm:pt>
    <dgm:pt modelId="{51D1C25B-2669-4C43-A5FF-ACCBC5583C73}" type="pres">
      <dgm:prSet presAssocID="{598E038C-9AFC-4BEC-BD04-E033E6A3E93C}" presName="Name37" presStyleLbl="parChTrans1D2" presStyleIdx="1" presStyleCnt="9"/>
      <dgm:spPr/>
      <dgm:t>
        <a:bodyPr/>
        <a:lstStyle/>
        <a:p>
          <a:pPr rtl="1"/>
          <a:endParaRPr lang="he-IL"/>
        </a:p>
      </dgm:t>
    </dgm:pt>
    <dgm:pt modelId="{DDCEE023-3187-4E53-AEEB-015E02D898A7}" type="pres">
      <dgm:prSet presAssocID="{6175ABAA-E2A8-4133-B95B-49D880B8DCB9}" presName="hierRoot2" presStyleCnt="0">
        <dgm:presLayoutVars>
          <dgm:hierBranch val="init"/>
        </dgm:presLayoutVars>
      </dgm:prSet>
      <dgm:spPr/>
    </dgm:pt>
    <dgm:pt modelId="{EFCCCC25-34D7-414B-AF06-4615F83169FD}" type="pres">
      <dgm:prSet presAssocID="{6175ABAA-E2A8-4133-B95B-49D880B8DCB9}" presName="rootComposite" presStyleCnt="0"/>
      <dgm:spPr/>
    </dgm:pt>
    <dgm:pt modelId="{5CE7F479-9852-4B11-9DF8-8973793B6D07}" type="pres">
      <dgm:prSet presAssocID="{6175ABAA-E2A8-4133-B95B-49D880B8DCB9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4E5442C-8DEA-40C3-9030-E1A496753AF1}" type="pres">
      <dgm:prSet presAssocID="{6175ABAA-E2A8-4133-B95B-49D880B8DCB9}" presName="rootConnector" presStyleLbl="node2" presStyleIdx="1" presStyleCnt="7"/>
      <dgm:spPr/>
      <dgm:t>
        <a:bodyPr/>
        <a:lstStyle/>
        <a:p>
          <a:pPr rtl="1"/>
          <a:endParaRPr lang="he-IL"/>
        </a:p>
      </dgm:t>
    </dgm:pt>
    <dgm:pt modelId="{EE6624FF-2E2D-4162-A137-3F85D9F892EE}" type="pres">
      <dgm:prSet presAssocID="{6175ABAA-E2A8-4133-B95B-49D880B8DCB9}" presName="hierChild4" presStyleCnt="0"/>
      <dgm:spPr/>
    </dgm:pt>
    <dgm:pt modelId="{27FED2CD-3C20-4E69-A08B-030448365031}" type="pres">
      <dgm:prSet presAssocID="{27E7F2DE-9944-4BDA-809C-661B6EC729FC}" presName="Name37" presStyleLbl="parChTrans1D3" presStyleIdx="0" presStyleCnt="12"/>
      <dgm:spPr/>
      <dgm:t>
        <a:bodyPr/>
        <a:lstStyle/>
        <a:p>
          <a:pPr rtl="1"/>
          <a:endParaRPr lang="he-IL"/>
        </a:p>
      </dgm:t>
    </dgm:pt>
    <dgm:pt modelId="{38ED8BE5-1A79-424D-99FE-205EAA4A0C5D}" type="pres">
      <dgm:prSet presAssocID="{CB21E05F-556F-4BFF-946E-77B4698A9140}" presName="hierRoot2" presStyleCnt="0">
        <dgm:presLayoutVars>
          <dgm:hierBranch val="init"/>
        </dgm:presLayoutVars>
      </dgm:prSet>
      <dgm:spPr/>
    </dgm:pt>
    <dgm:pt modelId="{8E6722D4-8FAE-42F1-9051-6D3FD064606E}" type="pres">
      <dgm:prSet presAssocID="{CB21E05F-556F-4BFF-946E-77B4698A9140}" presName="rootComposite" presStyleCnt="0"/>
      <dgm:spPr/>
    </dgm:pt>
    <dgm:pt modelId="{439D6C7D-7BF9-424C-AE2C-A07179F541CF}" type="pres">
      <dgm:prSet presAssocID="{CB21E05F-556F-4BFF-946E-77B4698A9140}" presName="rootText" presStyleLbl="node3" presStyleIdx="0" presStyleCnt="12" custScaleX="75786" custScaleY="8373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14ACCFF-3B01-4AE4-BDA8-31C4353DBE56}" type="pres">
      <dgm:prSet presAssocID="{CB21E05F-556F-4BFF-946E-77B4698A9140}" presName="rootConnector" presStyleLbl="node3" presStyleIdx="0" presStyleCnt="12"/>
      <dgm:spPr/>
      <dgm:t>
        <a:bodyPr/>
        <a:lstStyle/>
        <a:p>
          <a:pPr rtl="1"/>
          <a:endParaRPr lang="he-IL"/>
        </a:p>
      </dgm:t>
    </dgm:pt>
    <dgm:pt modelId="{B390088F-3F44-4DA8-92D4-3E3A9D0FBA84}" type="pres">
      <dgm:prSet presAssocID="{CB21E05F-556F-4BFF-946E-77B4698A9140}" presName="hierChild4" presStyleCnt="0"/>
      <dgm:spPr/>
    </dgm:pt>
    <dgm:pt modelId="{D1503058-B790-419F-A1D4-0327389D84BA}" type="pres">
      <dgm:prSet presAssocID="{CB21E05F-556F-4BFF-946E-77B4698A9140}" presName="hierChild5" presStyleCnt="0"/>
      <dgm:spPr/>
    </dgm:pt>
    <dgm:pt modelId="{45BD5E80-2F06-4707-8441-0C2EB1AD7E7D}" type="pres">
      <dgm:prSet presAssocID="{A731FFB2-CFEE-47F6-A6D7-87FAE25EE1D7}" presName="Name37" presStyleLbl="parChTrans1D3" presStyleIdx="1" presStyleCnt="12"/>
      <dgm:spPr/>
      <dgm:t>
        <a:bodyPr/>
        <a:lstStyle/>
        <a:p>
          <a:pPr rtl="1"/>
          <a:endParaRPr lang="he-IL"/>
        </a:p>
      </dgm:t>
    </dgm:pt>
    <dgm:pt modelId="{902EE077-3224-42D9-B48C-E06DF47F2172}" type="pres">
      <dgm:prSet presAssocID="{DDB05BDC-0F2E-4A91-B7C1-587AAFBCA035}" presName="hierRoot2" presStyleCnt="0">
        <dgm:presLayoutVars>
          <dgm:hierBranch val="init"/>
        </dgm:presLayoutVars>
      </dgm:prSet>
      <dgm:spPr/>
    </dgm:pt>
    <dgm:pt modelId="{61888796-56E4-447A-B905-835765807F40}" type="pres">
      <dgm:prSet presAssocID="{DDB05BDC-0F2E-4A91-B7C1-587AAFBCA035}" presName="rootComposite" presStyleCnt="0"/>
      <dgm:spPr/>
    </dgm:pt>
    <dgm:pt modelId="{42EEC3EF-49BD-4548-B8FE-328B8233912D}" type="pres">
      <dgm:prSet presAssocID="{DDB05BDC-0F2E-4A91-B7C1-587AAFBCA035}" presName="rootText" presStyleLbl="node3" presStyleIdx="1" presStyleCnt="12" custScaleX="77363" custScaleY="78199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2158DFA-1CAB-424B-9F0A-4715344A01F0}" type="pres">
      <dgm:prSet presAssocID="{DDB05BDC-0F2E-4A91-B7C1-587AAFBCA035}" presName="rootConnector" presStyleLbl="node3" presStyleIdx="1" presStyleCnt="12"/>
      <dgm:spPr/>
      <dgm:t>
        <a:bodyPr/>
        <a:lstStyle/>
        <a:p>
          <a:pPr rtl="1"/>
          <a:endParaRPr lang="he-IL"/>
        </a:p>
      </dgm:t>
    </dgm:pt>
    <dgm:pt modelId="{19A75D68-2E6C-4885-A36D-449617853237}" type="pres">
      <dgm:prSet presAssocID="{DDB05BDC-0F2E-4A91-B7C1-587AAFBCA035}" presName="hierChild4" presStyleCnt="0"/>
      <dgm:spPr/>
    </dgm:pt>
    <dgm:pt modelId="{CD529C86-D2CF-496A-8A9F-E7AA444D8BFB}" type="pres">
      <dgm:prSet presAssocID="{DDB05BDC-0F2E-4A91-B7C1-587AAFBCA035}" presName="hierChild5" presStyleCnt="0"/>
      <dgm:spPr/>
    </dgm:pt>
    <dgm:pt modelId="{B269169B-FA1A-4253-8749-53CC9EDF6BF0}" type="pres">
      <dgm:prSet presAssocID="{1D077255-8F73-46B6-988B-4AFBD9B99E9B}" presName="Name37" presStyleLbl="parChTrans1D3" presStyleIdx="2" presStyleCnt="12"/>
      <dgm:spPr/>
      <dgm:t>
        <a:bodyPr/>
        <a:lstStyle/>
        <a:p>
          <a:pPr rtl="1"/>
          <a:endParaRPr lang="he-IL"/>
        </a:p>
      </dgm:t>
    </dgm:pt>
    <dgm:pt modelId="{DE72D657-1CD6-4A8D-8EB0-D0A7E242F8B3}" type="pres">
      <dgm:prSet presAssocID="{F77A616E-A203-4C59-B633-A7CE44DDB287}" presName="hierRoot2" presStyleCnt="0">
        <dgm:presLayoutVars>
          <dgm:hierBranch val="init"/>
        </dgm:presLayoutVars>
      </dgm:prSet>
      <dgm:spPr/>
    </dgm:pt>
    <dgm:pt modelId="{FAF448D5-6BEC-4B78-90F7-D8D133420BF5}" type="pres">
      <dgm:prSet presAssocID="{F77A616E-A203-4C59-B633-A7CE44DDB287}" presName="rootComposite" presStyleCnt="0"/>
      <dgm:spPr/>
    </dgm:pt>
    <dgm:pt modelId="{A8A6D33A-0D22-4E7F-92F1-7620635390BF}" type="pres">
      <dgm:prSet presAssocID="{F77A616E-A203-4C59-B633-A7CE44DDB287}" presName="rootText" presStyleLbl="node3" presStyleIdx="2" presStyleCnt="12" custScaleX="78939" custScaleY="80699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346FFA7-6F9A-4F9E-AE42-C4FB81BB58E3}" type="pres">
      <dgm:prSet presAssocID="{F77A616E-A203-4C59-B633-A7CE44DDB287}" presName="rootConnector" presStyleLbl="node3" presStyleIdx="2" presStyleCnt="12"/>
      <dgm:spPr/>
      <dgm:t>
        <a:bodyPr/>
        <a:lstStyle/>
        <a:p>
          <a:pPr rtl="1"/>
          <a:endParaRPr lang="he-IL"/>
        </a:p>
      </dgm:t>
    </dgm:pt>
    <dgm:pt modelId="{2B16B74F-E9CA-4764-B305-E704F36B14F4}" type="pres">
      <dgm:prSet presAssocID="{F77A616E-A203-4C59-B633-A7CE44DDB287}" presName="hierChild4" presStyleCnt="0"/>
      <dgm:spPr/>
    </dgm:pt>
    <dgm:pt modelId="{D54AB0C8-A0EC-40D5-8D22-B253CABF7184}" type="pres">
      <dgm:prSet presAssocID="{F77A616E-A203-4C59-B633-A7CE44DDB287}" presName="hierChild5" presStyleCnt="0"/>
      <dgm:spPr/>
    </dgm:pt>
    <dgm:pt modelId="{CEB053FC-FBC2-4DC4-B584-96787747E1CF}" type="pres">
      <dgm:prSet presAssocID="{696A09C2-3CF8-473E-9F0A-E16F2E0A174B}" presName="Name37" presStyleLbl="parChTrans1D3" presStyleIdx="3" presStyleCnt="12"/>
      <dgm:spPr/>
      <dgm:t>
        <a:bodyPr/>
        <a:lstStyle/>
        <a:p>
          <a:pPr rtl="1"/>
          <a:endParaRPr lang="he-IL"/>
        </a:p>
      </dgm:t>
    </dgm:pt>
    <dgm:pt modelId="{27451D5C-93CE-41F9-8ABE-AE9C878D4029}" type="pres">
      <dgm:prSet presAssocID="{CCFFF320-756B-4E7E-B8AE-78A3B55C1349}" presName="hierRoot2" presStyleCnt="0">
        <dgm:presLayoutVars>
          <dgm:hierBranch val="init"/>
        </dgm:presLayoutVars>
      </dgm:prSet>
      <dgm:spPr/>
    </dgm:pt>
    <dgm:pt modelId="{79EA3AAB-BB91-46C2-8B99-170158E3F0EB}" type="pres">
      <dgm:prSet presAssocID="{CCFFF320-756B-4E7E-B8AE-78A3B55C1349}" presName="rootComposite" presStyleCnt="0"/>
      <dgm:spPr/>
    </dgm:pt>
    <dgm:pt modelId="{DC6E2C70-C64A-4F4B-A662-9D79DE060160}" type="pres">
      <dgm:prSet presAssocID="{CCFFF320-756B-4E7E-B8AE-78A3B55C1349}" presName="rootText" presStyleLbl="node3" presStyleIdx="3" presStyleCnt="12" custScaleX="82565" custScaleY="9350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B647190-0062-4F4D-921D-71BF2959589F}" type="pres">
      <dgm:prSet presAssocID="{CCFFF320-756B-4E7E-B8AE-78A3B55C1349}" presName="rootConnector" presStyleLbl="node3" presStyleIdx="3" presStyleCnt="12"/>
      <dgm:spPr/>
      <dgm:t>
        <a:bodyPr/>
        <a:lstStyle/>
        <a:p>
          <a:pPr rtl="1"/>
          <a:endParaRPr lang="he-IL"/>
        </a:p>
      </dgm:t>
    </dgm:pt>
    <dgm:pt modelId="{3EDC4390-8E35-4627-ADFA-A91F692E4861}" type="pres">
      <dgm:prSet presAssocID="{CCFFF320-756B-4E7E-B8AE-78A3B55C1349}" presName="hierChild4" presStyleCnt="0"/>
      <dgm:spPr/>
    </dgm:pt>
    <dgm:pt modelId="{D102E77B-EE12-494F-93F7-E810CB53621B}" type="pres">
      <dgm:prSet presAssocID="{CCFFF320-756B-4E7E-B8AE-78A3B55C1349}" presName="hierChild5" presStyleCnt="0"/>
      <dgm:spPr/>
    </dgm:pt>
    <dgm:pt modelId="{B80E7945-DAD8-4BB9-AA2E-B712295B6CD4}" type="pres">
      <dgm:prSet presAssocID="{6175ABAA-E2A8-4133-B95B-49D880B8DCB9}" presName="hierChild5" presStyleCnt="0"/>
      <dgm:spPr/>
    </dgm:pt>
    <dgm:pt modelId="{A29309F2-CC3D-4AA8-9452-1910C324E828}" type="pres">
      <dgm:prSet presAssocID="{87E6EE76-2606-4B9C-B624-7651652B98DC}" presName="Name37" presStyleLbl="parChTrans1D2" presStyleIdx="2" presStyleCnt="9"/>
      <dgm:spPr/>
      <dgm:t>
        <a:bodyPr/>
        <a:lstStyle/>
        <a:p>
          <a:pPr rtl="1"/>
          <a:endParaRPr lang="he-IL"/>
        </a:p>
      </dgm:t>
    </dgm:pt>
    <dgm:pt modelId="{B0890F5A-6BF7-4510-A91B-2BFAB25F1ACE}" type="pres">
      <dgm:prSet presAssocID="{415CF9D6-8C23-4C0E-AFBB-B5A15B4549B8}" presName="hierRoot2" presStyleCnt="0">
        <dgm:presLayoutVars>
          <dgm:hierBranch val="init"/>
        </dgm:presLayoutVars>
      </dgm:prSet>
      <dgm:spPr/>
    </dgm:pt>
    <dgm:pt modelId="{515BB460-862E-43B1-A388-B9274578E3D1}" type="pres">
      <dgm:prSet presAssocID="{415CF9D6-8C23-4C0E-AFBB-B5A15B4549B8}" presName="rootComposite" presStyleCnt="0"/>
      <dgm:spPr/>
    </dgm:pt>
    <dgm:pt modelId="{83639424-02AB-4CCD-BB04-3AAA51BF70B9}" type="pres">
      <dgm:prSet presAssocID="{415CF9D6-8C23-4C0E-AFBB-B5A15B4549B8}" presName="rootText" presStyleLbl="node2" presStyleIdx="2" presStyleCnt="7" custLinFactNeighborX="2319" custLinFactNeighborY="154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7638313-02D4-4B93-AEDE-1011F160EAFD}" type="pres">
      <dgm:prSet presAssocID="{415CF9D6-8C23-4C0E-AFBB-B5A15B4549B8}" presName="rootConnector" presStyleLbl="node2" presStyleIdx="2" presStyleCnt="7"/>
      <dgm:spPr/>
      <dgm:t>
        <a:bodyPr/>
        <a:lstStyle/>
        <a:p>
          <a:pPr rtl="1"/>
          <a:endParaRPr lang="he-IL"/>
        </a:p>
      </dgm:t>
    </dgm:pt>
    <dgm:pt modelId="{CA9D9534-EBA4-434E-B8AF-E0957F7D6285}" type="pres">
      <dgm:prSet presAssocID="{415CF9D6-8C23-4C0E-AFBB-B5A15B4549B8}" presName="hierChild4" presStyleCnt="0"/>
      <dgm:spPr/>
    </dgm:pt>
    <dgm:pt modelId="{CF35769C-EBFB-400E-946D-D006F831D3A9}" type="pres">
      <dgm:prSet presAssocID="{54514B4F-B042-457B-A3CF-0390B717F4CE}" presName="Name37" presStyleLbl="parChTrans1D3" presStyleIdx="4" presStyleCnt="12"/>
      <dgm:spPr/>
      <dgm:t>
        <a:bodyPr/>
        <a:lstStyle/>
        <a:p>
          <a:pPr rtl="1"/>
          <a:endParaRPr lang="he-IL"/>
        </a:p>
      </dgm:t>
    </dgm:pt>
    <dgm:pt modelId="{24DE5B52-E385-4B51-98DE-E5B122BD506A}" type="pres">
      <dgm:prSet presAssocID="{29FFBF36-FC64-44E4-BD3A-0A8959A97A02}" presName="hierRoot2" presStyleCnt="0">
        <dgm:presLayoutVars>
          <dgm:hierBranch val="init"/>
        </dgm:presLayoutVars>
      </dgm:prSet>
      <dgm:spPr/>
    </dgm:pt>
    <dgm:pt modelId="{ED8D784C-FE73-4999-8558-8124A440DF77}" type="pres">
      <dgm:prSet presAssocID="{29FFBF36-FC64-44E4-BD3A-0A8959A97A02}" presName="rootComposite" presStyleCnt="0"/>
      <dgm:spPr/>
    </dgm:pt>
    <dgm:pt modelId="{78F89D1B-1383-449E-A452-D713E8A5D388}" type="pres">
      <dgm:prSet presAssocID="{29FFBF36-FC64-44E4-BD3A-0A8959A97A02}" presName="rootText" presStyleLbl="node3" presStyleIdx="4" presStyleCnt="12" custScaleX="74582" custScaleY="8079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109E37B-FF20-4187-9FC4-36E4FDBF723C}" type="pres">
      <dgm:prSet presAssocID="{29FFBF36-FC64-44E4-BD3A-0A8959A97A02}" presName="rootConnector" presStyleLbl="node3" presStyleIdx="4" presStyleCnt="12"/>
      <dgm:spPr/>
      <dgm:t>
        <a:bodyPr/>
        <a:lstStyle/>
        <a:p>
          <a:pPr rtl="1"/>
          <a:endParaRPr lang="he-IL"/>
        </a:p>
      </dgm:t>
    </dgm:pt>
    <dgm:pt modelId="{4639D17B-9631-424C-B272-087DC838863A}" type="pres">
      <dgm:prSet presAssocID="{29FFBF36-FC64-44E4-BD3A-0A8959A97A02}" presName="hierChild4" presStyleCnt="0"/>
      <dgm:spPr/>
    </dgm:pt>
    <dgm:pt modelId="{0F572309-3200-4CBF-ACEA-D8361CCCB89D}" type="pres">
      <dgm:prSet presAssocID="{29FFBF36-FC64-44E4-BD3A-0A8959A97A02}" presName="hierChild5" presStyleCnt="0"/>
      <dgm:spPr/>
    </dgm:pt>
    <dgm:pt modelId="{BAB811F4-592F-4482-A84D-7B19F56CF55C}" type="pres">
      <dgm:prSet presAssocID="{415CF9D6-8C23-4C0E-AFBB-B5A15B4549B8}" presName="hierChild5" presStyleCnt="0"/>
      <dgm:spPr/>
    </dgm:pt>
    <dgm:pt modelId="{2F3D741E-1CD2-4446-B144-B9DACC572B47}" type="pres">
      <dgm:prSet presAssocID="{8DA5057D-CAAB-4BA7-9AD3-F3CAFB1B39B8}" presName="Name37" presStyleLbl="parChTrans1D2" presStyleIdx="3" presStyleCnt="9"/>
      <dgm:spPr/>
      <dgm:t>
        <a:bodyPr/>
        <a:lstStyle/>
        <a:p>
          <a:pPr rtl="1"/>
          <a:endParaRPr lang="he-IL"/>
        </a:p>
      </dgm:t>
    </dgm:pt>
    <dgm:pt modelId="{F859E40E-A4DC-4570-A960-278C803527A2}" type="pres">
      <dgm:prSet presAssocID="{6FACA7A1-A4AC-4FD9-AE98-B5CC17E1BF28}" presName="hierRoot2" presStyleCnt="0">
        <dgm:presLayoutVars>
          <dgm:hierBranch val="init"/>
        </dgm:presLayoutVars>
      </dgm:prSet>
      <dgm:spPr/>
    </dgm:pt>
    <dgm:pt modelId="{6E86FFEE-0AF2-41B1-8153-B855D51A8A26}" type="pres">
      <dgm:prSet presAssocID="{6FACA7A1-A4AC-4FD9-AE98-B5CC17E1BF28}" presName="rootComposite" presStyleCnt="0"/>
      <dgm:spPr/>
    </dgm:pt>
    <dgm:pt modelId="{83DFCF21-07E0-4AA9-891E-8C87F4DF1C8C}" type="pres">
      <dgm:prSet presAssocID="{6FACA7A1-A4AC-4FD9-AE98-B5CC17E1BF28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13A2EBC-B83F-48C5-A4FB-068FA26A685B}" type="pres">
      <dgm:prSet presAssocID="{6FACA7A1-A4AC-4FD9-AE98-B5CC17E1BF28}" presName="rootConnector" presStyleLbl="node2" presStyleIdx="3" presStyleCnt="7"/>
      <dgm:spPr/>
      <dgm:t>
        <a:bodyPr/>
        <a:lstStyle/>
        <a:p>
          <a:pPr rtl="1"/>
          <a:endParaRPr lang="he-IL"/>
        </a:p>
      </dgm:t>
    </dgm:pt>
    <dgm:pt modelId="{CECC33E6-6CBC-4D55-A88A-47A1ED5E441F}" type="pres">
      <dgm:prSet presAssocID="{6FACA7A1-A4AC-4FD9-AE98-B5CC17E1BF28}" presName="hierChild4" presStyleCnt="0"/>
      <dgm:spPr/>
    </dgm:pt>
    <dgm:pt modelId="{54EE30DE-E958-4C86-AF2C-BCD2CAB7BDF3}" type="pres">
      <dgm:prSet presAssocID="{FA2BE8EC-7E18-4407-8C7E-B51B6A5FB7DC}" presName="Name37" presStyleLbl="parChTrans1D3" presStyleIdx="5" presStyleCnt="12"/>
      <dgm:spPr/>
      <dgm:t>
        <a:bodyPr/>
        <a:lstStyle/>
        <a:p>
          <a:pPr rtl="1"/>
          <a:endParaRPr lang="he-IL"/>
        </a:p>
      </dgm:t>
    </dgm:pt>
    <dgm:pt modelId="{CEBE0E35-9A53-424F-BD1D-803042C8818D}" type="pres">
      <dgm:prSet presAssocID="{1945DAD4-8B4C-4DA8-9820-E51A2F260554}" presName="hierRoot2" presStyleCnt="0">
        <dgm:presLayoutVars>
          <dgm:hierBranch val="init"/>
        </dgm:presLayoutVars>
      </dgm:prSet>
      <dgm:spPr/>
    </dgm:pt>
    <dgm:pt modelId="{6E36301E-AEF6-496E-A37E-B26B3CAF5414}" type="pres">
      <dgm:prSet presAssocID="{1945DAD4-8B4C-4DA8-9820-E51A2F260554}" presName="rootComposite" presStyleCnt="0"/>
      <dgm:spPr/>
    </dgm:pt>
    <dgm:pt modelId="{2A577DE7-21FB-4245-8DA0-0A42B9726056}" type="pres">
      <dgm:prSet presAssocID="{1945DAD4-8B4C-4DA8-9820-E51A2F260554}" presName="rootText" presStyleLbl="node3" presStyleIdx="5" presStyleCnt="12" custScaleX="70047" custScaleY="9369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D2B2EC6-9B42-471A-941D-7352387BE61E}" type="pres">
      <dgm:prSet presAssocID="{1945DAD4-8B4C-4DA8-9820-E51A2F260554}" presName="rootConnector" presStyleLbl="node3" presStyleIdx="5" presStyleCnt="12"/>
      <dgm:spPr/>
      <dgm:t>
        <a:bodyPr/>
        <a:lstStyle/>
        <a:p>
          <a:pPr rtl="1"/>
          <a:endParaRPr lang="he-IL"/>
        </a:p>
      </dgm:t>
    </dgm:pt>
    <dgm:pt modelId="{25BF608E-677F-4380-B1E0-81822418B4B5}" type="pres">
      <dgm:prSet presAssocID="{1945DAD4-8B4C-4DA8-9820-E51A2F260554}" presName="hierChild4" presStyleCnt="0"/>
      <dgm:spPr/>
    </dgm:pt>
    <dgm:pt modelId="{DB2B2625-00DD-4C05-A515-50B34415AB41}" type="pres">
      <dgm:prSet presAssocID="{1945DAD4-8B4C-4DA8-9820-E51A2F260554}" presName="hierChild5" presStyleCnt="0"/>
      <dgm:spPr/>
    </dgm:pt>
    <dgm:pt modelId="{BB1D3CAD-9037-4409-A8D7-009EC69B4295}" type="pres">
      <dgm:prSet presAssocID="{75BD7DE3-5DBA-4DFF-95C4-428017DE370B}" presName="Name37" presStyleLbl="parChTrans1D3" presStyleIdx="6" presStyleCnt="12"/>
      <dgm:spPr/>
      <dgm:t>
        <a:bodyPr/>
        <a:lstStyle/>
        <a:p>
          <a:pPr rtl="1"/>
          <a:endParaRPr lang="he-IL"/>
        </a:p>
      </dgm:t>
    </dgm:pt>
    <dgm:pt modelId="{82B88C9D-C94E-4FBA-91A4-0B4257F4D53D}" type="pres">
      <dgm:prSet presAssocID="{CD35CDA4-4D38-460B-9A58-7DC719C8CCB0}" presName="hierRoot2" presStyleCnt="0">
        <dgm:presLayoutVars>
          <dgm:hierBranch val="init"/>
        </dgm:presLayoutVars>
      </dgm:prSet>
      <dgm:spPr/>
    </dgm:pt>
    <dgm:pt modelId="{272EC508-6C63-49F9-B08B-AF642DB0C643}" type="pres">
      <dgm:prSet presAssocID="{CD35CDA4-4D38-460B-9A58-7DC719C8CCB0}" presName="rootComposite" presStyleCnt="0"/>
      <dgm:spPr/>
    </dgm:pt>
    <dgm:pt modelId="{47643439-2672-48AB-9F39-23159AF46F6F}" type="pres">
      <dgm:prSet presAssocID="{CD35CDA4-4D38-460B-9A58-7DC719C8CCB0}" presName="rootText" presStyleLbl="node3" presStyleIdx="6" presStyleCnt="12" custScaleX="72616" custScaleY="8738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FD8BCC7-6AC2-4EFC-B9A9-4A21D492D283}" type="pres">
      <dgm:prSet presAssocID="{CD35CDA4-4D38-460B-9A58-7DC719C8CCB0}" presName="rootConnector" presStyleLbl="node3" presStyleIdx="6" presStyleCnt="12"/>
      <dgm:spPr/>
      <dgm:t>
        <a:bodyPr/>
        <a:lstStyle/>
        <a:p>
          <a:pPr rtl="1"/>
          <a:endParaRPr lang="he-IL"/>
        </a:p>
      </dgm:t>
    </dgm:pt>
    <dgm:pt modelId="{63964A3C-5432-4CF8-8532-D37349AB81AD}" type="pres">
      <dgm:prSet presAssocID="{CD35CDA4-4D38-460B-9A58-7DC719C8CCB0}" presName="hierChild4" presStyleCnt="0"/>
      <dgm:spPr/>
    </dgm:pt>
    <dgm:pt modelId="{2419414B-05FD-4881-85B3-7C12EA44A2EC}" type="pres">
      <dgm:prSet presAssocID="{CD35CDA4-4D38-460B-9A58-7DC719C8CCB0}" presName="hierChild5" presStyleCnt="0"/>
      <dgm:spPr/>
    </dgm:pt>
    <dgm:pt modelId="{8376274A-A20D-4337-8651-CE5EE3060CA7}" type="pres">
      <dgm:prSet presAssocID="{6FACA7A1-A4AC-4FD9-AE98-B5CC17E1BF28}" presName="hierChild5" presStyleCnt="0"/>
      <dgm:spPr/>
    </dgm:pt>
    <dgm:pt modelId="{284B80EA-3877-4251-9CF1-FD4D4AEED511}" type="pres">
      <dgm:prSet presAssocID="{663C1C35-9DB9-4009-928A-32BCFD8A0F4A}" presName="Name37" presStyleLbl="parChTrans1D2" presStyleIdx="4" presStyleCnt="9"/>
      <dgm:spPr/>
      <dgm:t>
        <a:bodyPr/>
        <a:lstStyle/>
        <a:p>
          <a:pPr rtl="1"/>
          <a:endParaRPr lang="he-IL"/>
        </a:p>
      </dgm:t>
    </dgm:pt>
    <dgm:pt modelId="{0B99449B-398A-41F1-9393-6475BA8CCD36}" type="pres">
      <dgm:prSet presAssocID="{39A3D43A-E1BF-424E-9E27-C04E500BC77A}" presName="hierRoot2" presStyleCnt="0">
        <dgm:presLayoutVars>
          <dgm:hierBranch val="init"/>
        </dgm:presLayoutVars>
      </dgm:prSet>
      <dgm:spPr/>
    </dgm:pt>
    <dgm:pt modelId="{DFAD790B-72F7-4BBF-8671-22C7CAB5A663}" type="pres">
      <dgm:prSet presAssocID="{39A3D43A-E1BF-424E-9E27-C04E500BC77A}" presName="rootComposite" presStyleCnt="0"/>
      <dgm:spPr/>
    </dgm:pt>
    <dgm:pt modelId="{03E3B136-BE2A-4B37-BF41-E9FB03E073F3}" type="pres">
      <dgm:prSet presAssocID="{39A3D43A-E1BF-424E-9E27-C04E500BC77A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540A9CC-EEF5-4F87-B6CC-C10D456FF51E}" type="pres">
      <dgm:prSet presAssocID="{39A3D43A-E1BF-424E-9E27-C04E500BC77A}" presName="rootConnector" presStyleLbl="node2" presStyleIdx="4" presStyleCnt="7"/>
      <dgm:spPr/>
      <dgm:t>
        <a:bodyPr/>
        <a:lstStyle/>
        <a:p>
          <a:pPr rtl="1"/>
          <a:endParaRPr lang="he-IL"/>
        </a:p>
      </dgm:t>
    </dgm:pt>
    <dgm:pt modelId="{83C0CB46-30D1-45CE-AF91-34A920123A22}" type="pres">
      <dgm:prSet presAssocID="{39A3D43A-E1BF-424E-9E27-C04E500BC77A}" presName="hierChild4" presStyleCnt="0"/>
      <dgm:spPr/>
    </dgm:pt>
    <dgm:pt modelId="{9F5B57F5-2E33-4A0D-9173-70289626835B}" type="pres">
      <dgm:prSet presAssocID="{3171C7B9-1655-4187-8FEB-B38FFB562D3F}" presName="Name37" presStyleLbl="parChTrans1D3" presStyleIdx="7" presStyleCnt="12"/>
      <dgm:spPr/>
      <dgm:t>
        <a:bodyPr/>
        <a:lstStyle/>
        <a:p>
          <a:pPr rtl="1"/>
          <a:endParaRPr lang="he-IL"/>
        </a:p>
      </dgm:t>
    </dgm:pt>
    <dgm:pt modelId="{50AD7457-B327-41FF-9A2A-2ADDCAF0481F}" type="pres">
      <dgm:prSet presAssocID="{E660268A-49FF-43DA-B50F-77B91FDBBA31}" presName="hierRoot2" presStyleCnt="0">
        <dgm:presLayoutVars>
          <dgm:hierBranch val="init"/>
        </dgm:presLayoutVars>
      </dgm:prSet>
      <dgm:spPr/>
    </dgm:pt>
    <dgm:pt modelId="{D9FDC4CD-C97E-43A1-A074-D2A35D494C28}" type="pres">
      <dgm:prSet presAssocID="{E660268A-49FF-43DA-B50F-77B91FDBBA31}" presName="rootComposite" presStyleCnt="0"/>
      <dgm:spPr/>
    </dgm:pt>
    <dgm:pt modelId="{09F559C8-9C14-4FD2-A8FD-0FB2125C7BDC}" type="pres">
      <dgm:prSet presAssocID="{E660268A-49FF-43DA-B50F-77B91FDBBA31}" presName="rootText" presStyleLbl="node3" presStyleIdx="7" presStyleCnt="12" custScaleX="86008" custScaleY="8240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CD07720-75C1-46E6-9F7F-C69970F18039}" type="pres">
      <dgm:prSet presAssocID="{E660268A-49FF-43DA-B50F-77B91FDBBA31}" presName="rootConnector" presStyleLbl="node3" presStyleIdx="7" presStyleCnt="12"/>
      <dgm:spPr/>
      <dgm:t>
        <a:bodyPr/>
        <a:lstStyle/>
        <a:p>
          <a:pPr rtl="1"/>
          <a:endParaRPr lang="he-IL"/>
        </a:p>
      </dgm:t>
    </dgm:pt>
    <dgm:pt modelId="{300ADE94-AF10-4E5C-B7EB-934BAD303D98}" type="pres">
      <dgm:prSet presAssocID="{E660268A-49FF-43DA-B50F-77B91FDBBA31}" presName="hierChild4" presStyleCnt="0"/>
      <dgm:spPr/>
    </dgm:pt>
    <dgm:pt modelId="{3946FDA7-AAAC-4498-9FE4-D8DBEAEAE860}" type="pres">
      <dgm:prSet presAssocID="{E660268A-49FF-43DA-B50F-77B91FDBBA31}" presName="hierChild5" presStyleCnt="0"/>
      <dgm:spPr/>
    </dgm:pt>
    <dgm:pt modelId="{4C05DEA4-DD4E-41D4-B4E9-0EE3E9CDE6E3}" type="pres">
      <dgm:prSet presAssocID="{ABAAF723-0AF2-44CE-99E4-B6603AF88FEA}" presName="Name37" presStyleLbl="parChTrans1D3" presStyleIdx="8" presStyleCnt="12"/>
      <dgm:spPr/>
      <dgm:t>
        <a:bodyPr/>
        <a:lstStyle/>
        <a:p>
          <a:pPr rtl="1"/>
          <a:endParaRPr lang="he-IL"/>
        </a:p>
      </dgm:t>
    </dgm:pt>
    <dgm:pt modelId="{6574D158-E3C4-47F5-B4F7-609955C71BF9}" type="pres">
      <dgm:prSet presAssocID="{03005AAC-0DED-4E3F-9B2E-DD17F8693725}" presName="hierRoot2" presStyleCnt="0">
        <dgm:presLayoutVars>
          <dgm:hierBranch val="init"/>
        </dgm:presLayoutVars>
      </dgm:prSet>
      <dgm:spPr/>
    </dgm:pt>
    <dgm:pt modelId="{360927B0-8634-4E52-B41A-BA4FC26A1B04}" type="pres">
      <dgm:prSet presAssocID="{03005AAC-0DED-4E3F-9B2E-DD17F8693725}" presName="rootComposite" presStyleCnt="0"/>
      <dgm:spPr/>
    </dgm:pt>
    <dgm:pt modelId="{20876DD6-32FF-4B75-97F2-E53504782958}" type="pres">
      <dgm:prSet presAssocID="{03005AAC-0DED-4E3F-9B2E-DD17F8693725}" presName="rootText" presStyleLbl="node3" presStyleIdx="8" presStyleCnt="12" custScaleX="86007" custScaleY="7690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2DE782F-5A30-4187-8064-51EB6532ADBF}" type="pres">
      <dgm:prSet presAssocID="{03005AAC-0DED-4E3F-9B2E-DD17F8693725}" presName="rootConnector" presStyleLbl="node3" presStyleIdx="8" presStyleCnt="12"/>
      <dgm:spPr/>
      <dgm:t>
        <a:bodyPr/>
        <a:lstStyle/>
        <a:p>
          <a:pPr rtl="1"/>
          <a:endParaRPr lang="he-IL"/>
        </a:p>
      </dgm:t>
    </dgm:pt>
    <dgm:pt modelId="{1EFC4AF0-7CAA-4FBD-8382-907E246BCB64}" type="pres">
      <dgm:prSet presAssocID="{03005AAC-0DED-4E3F-9B2E-DD17F8693725}" presName="hierChild4" presStyleCnt="0"/>
      <dgm:spPr/>
    </dgm:pt>
    <dgm:pt modelId="{AE9E1D64-717F-4E1D-8429-2EFB6A28CD40}" type="pres">
      <dgm:prSet presAssocID="{03005AAC-0DED-4E3F-9B2E-DD17F8693725}" presName="hierChild5" presStyleCnt="0"/>
      <dgm:spPr/>
    </dgm:pt>
    <dgm:pt modelId="{904D1E48-9CF0-4B81-AC03-5D47A7E33CB8}" type="pres">
      <dgm:prSet presAssocID="{5DA450D2-1C24-4075-A379-48A7CBFD0218}" presName="Name37" presStyleLbl="parChTrans1D3" presStyleIdx="9" presStyleCnt="12"/>
      <dgm:spPr/>
      <dgm:t>
        <a:bodyPr/>
        <a:lstStyle/>
        <a:p>
          <a:pPr rtl="1"/>
          <a:endParaRPr lang="he-IL"/>
        </a:p>
      </dgm:t>
    </dgm:pt>
    <dgm:pt modelId="{0FEBDE40-B623-4FC6-B580-0E0F9A3A9363}" type="pres">
      <dgm:prSet presAssocID="{264F9E13-5969-455D-8997-7B8F9C3F8321}" presName="hierRoot2" presStyleCnt="0">
        <dgm:presLayoutVars>
          <dgm:hierBranch val="init"/>
        </dgm:presLayoutVars>
      </dgm:prSet>
      <dgm:spPr/>
    </dgm:pt>
    <dgm:pt modelId="{A779737C-0561-4A6F-8C0B-EF6BDC41ECCA}" type="pres">
      <dgm:prSet presAssocID="{264F9E13-5969-455D-8997-7B8F9C3F8321}" presName="rootComposite" presStyleCnt="0"/>
      <dgm:spPr/>
    </dgm:pt>
    <dgm:pt modelId="{4DE26E84-1FC2-4315-83FE-4819783B0606}" type="pres">
      <dgm:prSet presAssocID="{264F9E13-5969-455D-8997-7B8F9C3F8321}" presName="rootText" presStyleLbl="node3" presStyleIdx="9" presStyleCnt="12" custScaleX="88965" custScaleY="7728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D472DB0-02B7-4249-86D7-5704862AFE23}" type="pres">
      <dgm:prSet presAssocID="{264F9E13-5969-455D-8997-7B8F9C3F8321}" presName="rootConnector" presStyleLbl="node3" presStyleIdx="9" presStyleCnt="12"/>
      <dgm:spPr/>
      <dgm:t>
        <a:bodyPr/>
        <a:lstStyle/>
        <a:p>
          <a:pPr rtl="1"/>
          <a:endParaRPr lang="he-IL"/>
        </a:p>
      </dgm:t>
    </dgm:pt>
    <dgm:pt modelId="{FE5AEA1A-DFBF-4485-804A-07970865B2B2}" type="pres">
      <dgm:prSet presAssocID="{264F9E13-5969-455D-8997-7B8F9C3F8321}" presName="hierChild4" presStyleCnt="0"/>
      <dgm:spPr/>
    </dgm:pt>
    <dgm:pt modelId="{45AF785A-D84E-43DE-AE6E-70229E6C59A0}" type="pres">
      <dgm:prSet presAssocID="{264F9E13-5969-455D-8997-7B8F9C3F8321}" presName="hierChild5" presStyleCnt="0"/>
      <dgm:spPr/>
    </dgm:pt>
    <dgm:pt modelId="{D62C8AB0-6F71-4038-A3FA-CBED6E1E8604}" type="pres">
      <dgm:prSet presAssocID="{39A3D43A-E1BF-424E-9E27-C04E500BC77A}" presName="hierChild5" presStyleCnt="0"/>
      <dgm:spPr/>
    </dgm:pt>
    <dgm:pt modelId="{AF01819E-23C1-494E-81C8-6FBA87C9EFF8}" type="pres">
      <dgm:prSet presAssocID="{F6B5FB35-7E81-4D23-ACF4-C010A8F2AB97}" presName="Name37" presStyleLbl="parChTrans1D2" presStyleIdx="5" presStyleCnt="9"/>
      <dgm:spPr/>
      <dgm:t>
        <a:bodyPr/>
        <a:lstStyle/>
        <a:p>
          <a:pPr rtl="1"/>
          <a:endParaRPr lang="he-IL"/>
        </a:p>
      </dgm:t>
    </dgm:pt>
    <dgm:pt modelId="{4C112D4A-9EC1-4D0D-86EA-832E751C8439}" type="pres">
      <dgm:prSet presAssocID="{3BC98312-D092-4A40-B335-45682B445877}" presName="hierRoot2" presStyleCnt="0">
        <dgm:presLayoutVars>
          <dgm:hierBranch val="init"/>
        </dgm:presLayoutVars>
      </dgm:prSet>
      <dgm:spPr/>
    </dgm:pt>
    <dgm:pt modelId="{5EA84944-D21E-4393-8302-C1C47D7743A0}" type="pres">
      <dgm:prSet presAssocID="{3BC98312-D092-4A40-B335-45682B445877}" presName="rootComposite" presStyleCnt="0"/>
      <dgm:spPr/>
    </dgm:pt>
    <dgm:pt modelId="{3B5C958B-0DB0-4851-8E66-9B87A41CB9F5}" type="pres">
      <dgm:prSet presAssocID="{3BC98312-D092-4A40-B335-45682B445877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6C56F8A-E063-49B6-99E5-817A2710939B}" type="pres">
      <dgm:prSet presAssocID="{3BC98312-D092-4A40-B335-45682B445877}" presName="rootConnector" presStyleLbl="node2" presStyleIdx="5" presStyleCnt="7"/>
      <dgm:spPr/>
      <dgm:t>
        <a:bodyPr/>
        <a:lstStyle/>
        <a:p>
          <a:pPr rtl="1"/>
          <a:endParaRPr lang="he-IL"/>
        </a:p>
      </dgm:t>
    </dgm:pt>
    <dgm:pt modelId="{0F218623-5A50-413D-94DE-07FDCE4C0D1D}" type="pres">
      <dgm:prSet presAssocID="{3BC98312-D092-4A40-B335-45682B445877}" presName="hierChild4" presStyleCnt="0"/>
      <dgm:spPr/>
    </dgm:pt>
    <dgm:pt modelId="{D7D73773-542C-4C8F-B371-90C68682A8AD}" type="pres">
      <dgm:prSet presAssocID="{93D69E4C-88EE-4C16-8222-7261FFF07766}" presName="Name37" presStyleLbl="parChTrans1D3" presStyleIdx="10" presStyleCnt="12"/>
      <dgm:spPr/>
      <dgm:t>
        <a:bodyPr/>
        <a:lstStyle/>
        <a:p>
          <a:pPr rtl="1"/>
          <a:endParaRPr lang="he-IL"/>
        </a:p>
      </dgm:t>
    </dgm:pt>
    <dgm:pt modelId="{A92F68DD-A8B0-4F77-B445-AC2A857FC455}" type="pres">
      <dgm:prSet presAssocID="{E420C4DC-76D9-4CD7-AC91-996FAD699E16}" presName="hierRoot2" presStyleCnt="0">
        <dgm:presLayoutVars>
          <dgm:hierBranch val="init"/>
        </dgm:presLayoutVars>
      </dgm:prSet>
      <dgm:spPr/>
    </dgm:pt>
    <dgm:pt modelId="{FB42471A-4B93-4D0B-B659-FFFCDC2CB7EC}" type="pres">
      <dgm:prSet presAssocID="{E420C4DC-76D9-4CD7-AC91-996FAD699E16}" presName="rootComposite" presStyleCnt="0"/>
      <dgm:spPr/>
    </dgm:pt>
    <dgm:pt modelId="{A7D45663-3BA2-43F2-B597-31325B9E87D2}" type="pres">
      <dgm:prSet presAssocID="{E420C4DC-76D9-4CD7-AC91-996FAD699E16}" presName="rootText" presStyleLbl="node3" presStyleIdx="10" presStyleCnt="12" custScaleX="83634" custScaleY="8712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758042B-ACCA-400C-9F7A-FB01170EAAB9}" type="pres">
      <dgm:prSet presAssocID="{E420C4DC-76D9-4CD7-AC91-996FAD699E16}" presName="rootConnector" presStyleLbl="node3" presStyleIdx="10" presStyleCnt="12"/>
      <dgm:spPr/>
      <dgm:t>
        <a:bodyPr/>
        <a:lstStyle/>
        <a:p>
          <a:pPr rtl="1"/>
          <a:endParaRPr lang="he-IL"/>
        </a:p>
      </dgm:t>
    </dgm:pt>
    <dgm:pt modelId="{79BDA253-07FC-436C-B922-7C4276DCB2D1}" type="pres">
      <dgm:prSet presAssocID="{E420C4DC-76D9-4CD7-AC91-996FAD699E16}" presName="hierChild4" presStyleCnt="0"/>
      <dgm:spPr/>
    </dgm:pt>
    <dgm:pt modelId="{9BF82EAC-B510-46A9-9EC7-9DD7271AA499}" type="pres">
      <dgm:prSet presAssocID="{E420C4DC-76D9-4CD7-AC91-996FAD699E16}" presName="hierChild5" presStyleCnt="0"/>
      <dgm:spPr/>
    </dgm:pt>
    <dgm:pt modelId="{463D6408-F098-4F6E-AD96-C964A4B5070F}" type="pres">
      <dgm:prSet presAssocID="{68CD10A0-C341-4FA6-B0E6-D771F62BEFD0}" presName="Name37" presStyleLbl="parChTrans1D3" presStyleIdx="11" presStyleCnt="12"/>
      <dgm:spPr/>
      <dgm:t>
        <a:bodyPr/>
        <a:lstStyle/>
        <a:p>
          <a:pPr rtl="1"/>
          <a:endParaRPr lang="he-IL"/>
        </a:p>
      </dgm:t>
    </dgm:pt>
    <dgm:pt modelId="{4577485A-CD2B-4FEF-8FFB-83C7722D744E}" type="pres">
      <dgm:prSet presAssocID="{9EF4D874-0FDF-490C-ABF1-0BB786B0109A}" presName="hierRoot2" presStyleCnt="0">
        <dgm:presLayoutVars>
          <dgm:hierBranch val="init"/>
        </dgm:presLayoutVars>
      </dgm:prSet>
      <dgm:spPr/>
    </dgm:pt>
    <dgm:pt modelId="{2E3CD3EB-14E4-4B8E-9298-B8D5ABFBC953}" type="pres">
      <dgm:prSet presAssocID="{9EF4D874-0FDF-490C-ABF1-0BB786B0109A}" presName="rootComposite" presStyleCnt="0"/>
      <dgm:spPr/>
    </dgm:pt>
    <dgm:pt modelId="{8CFA0BFC-2B07-457B-BAAB-CD929A2AA947}" type="pres">
      <dgm:prSet presAssocID="{9EF4D874-0FDF-490C-ABF1-0BB786B0109A}" presName="rootText" presStyleLbl="node3" presStyleIdx="11" presStyleCnt="12" custScaleX="87388" custScaleY="9063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7AB43F3-0768-4798-8242-BE19C3506E72}" type="pres">
      <dgm:prSet presAssocID="{9EF4D874-0FDF-490C-ABF1-0BB786B0109A}" presName="rootConnector" presStyleLbl="node3" presStyleIdx="11" presStyleCnt="12"/>
      <dgm:spPr/>
      <dgm:t>
        <a:bodyPr/>
        <a:lstStyle/>
        <a:p>
          <a:pPr rtl="1"/>
          <a:endParaRPr lang="he-IL"/>
        </a:p>
      </dgm:t>
    </dgm:pt>
    <dgm:pt modelId="{8A6DDAD1-D328-403F-B9BD-138CBEC6D988}" type="pres">
      <dgm:prSet presAssocID="{9EF4D874-0FDF-490C-ABF1-0BB786B0109A}" presName="hierChild4" presStyleCnt="0"/>
      <dgm:spPr/>
    </dgm:pt>
    <dgm:pt modelId="{E4BBD057-31FE-4C97-A314-1D51FDB6CC00}" type="pres">
      <dgm:prSet presAssocID="{9EF4D874-0FDF-490C-ABF1-0BB786B0109A}" presName="hierChild5" presStyleCnt="0"/>
      <dgm:spPr/>
    </dgm:pt>
    <dgm:pt modelId="{DEB92FA1-F274-4848-AE6D-7CA9B717E525}" type="pres">
      <dgm:prSet presAssocID="{3BC98312-D092-4A40-B335-45682B445877}" presName="hierChild5" presStyleCnt="0"/>
      <dgm:spPr/>
    </dgm:pt>
    <dgm:pt modelId="{B93EC7F5-C550-4E03-899C-764DB77D081A}" type="pres">
      <dgm:prSet presAssocID="{0485A1C8-6711-4B39-A5D8-743F8E924C32}" presName="Name37" presStyleLbl="parChTrans1D2" presStyleIdx="6" presStyleCnt="9"/>
      <dgm:spPr/>
      <dgm:t>
        <a:bodyPr/>
        <a:lstStyle/>
        <a:p>
          <a:pPr rtl="1"/>
          <a:endParaRPr lang="he-IL"/>
        </a:p>
      </dgm:t>
    </dgm:pt>
    <dgm:pt modelId="{3A938BEE-38A5-4CFD-AD47-FC13C8D5FD56}" type="pres">
      <dgm:prSet presAssocID="{A0000785-DC3D-408F-9802-AF11A92BA8BC}" presName="hierRoot2" presStyleCnt="0">
        <dgm:presLayoutVars>
          <dgm:hierBranch val="init"/>
        </dgm:presLayoutVars>
      </dgm:prSet>
      <dgm:spPr/>
    </dgm:pt>
    <dgm:pt modelId="{2683DDC5-5CA9-4E6A-8CDE-1B419BBB7E52}" type="pres">
      <dgm:prSet presAssocID="{A0000785-DC3D-408F-9802-AF11A92BA8BC}" presName="rootComposite" presStyleCnt="0"/>
      <dgm:spPr/>
    </dgm:pt>
    <dgm:pt modelId="{0429C422-87A4-4A23-8F89-7158F0B2EB9D}" type="pres">
      <dgm:prSet presAssocID="{A0000785-DC3D-408F-9802-AF11A92BA8BC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43AF3B6-E3E1-4AF9-BE55-B7D6D5D8C513}" type="pres">
      <dgm:prSet presAssocID="{A0000785-DC3D-408F-9802-AF11A92BA8BC}" presName="rootConnector" presStyleLbl="node2" presStyleIdx="6" presStyleCnt="7"/>
      <dgm:spPr/>
      <dgm:t>
        <a:bodyPr/>
        <a:lstStyle/>
        <a:p>
          <a:pPr rtl="1"/>
          <a:endParaRPr lang="he-IL"/>
        </a:p>
      </dgm:t>
    </dgm:pt>
    <dgm:pt modelId="{BB7C1B09-6F1A-4C5D-9F4D-501EDEB9E13D}" type="pres">
      <dgm:prSet presAssocID="{A0000785-DC3D-408F-9802-AF11A92BA8BC}" presName="hierChild4" presStyleCnt="0"/>
      <dgm:spPr/>
    </dgm:pt>
    <dgm:pt modelId="{00BD1E07-E9A5-4AF6-8239-02467815E627}" type="pres">
      <dgm:prSet presAssocID="{A0000785-DC3D-408F-9802-AF11A92BA8BC}" presName="hierChild5" presStyleCnt="0"/>
      <dgm:spPr/>
    </dgm:pt>
    <dgm:pt modelId="{834DA976-7041-476B-8DF1-D57AA2D16CA8}" type="pres">
      <dgm:prSet presAssocID="{F6FFF38F-4323-433D-AA7F-EC5646FE1631}" presName="hierChild3" presStyleCnt="0"/>
      <dgm:spPr/>
    </dgm:pt>
    <dgm:pt modelId="{E0467932-1A71-40B2-B936-68144DE1DD38}" type="pres">
      <dgm:prSet presAssocID="{C2AAAD05-645B-43C5-8552-51D8978883B6}" presName="Name111" presStyleLbl="parChTrans1D2" presStyleIdx="7" presStyleCnt="9"/>
      <dgm:spPr/>
      <dgm:t>
        <a:bodyPr/>
        <a:lstStyle/>
        <a:p>
          <a:pPr rtl="1"/>
          <a:endParaRPr lang="he-IL"/>
        </a:p>
      </dgm:t>
    </dgm:pt>
    <dgm:pt modelId="{7A3E4C45-4943-4D4C-88B5-1FE05CBC858C}" type="pres">
      <dgm:prSet presAssocID="{63AFDFAB-0F08-45F8-AA53-4D547FE3F21F}" presName="hierRoot3" presStyleCnt="0">
        <dgm:presLayoutVars>
          <dgm:hierBranch val="init"/>
        </dgm:presLayoutVars>
      </dgm:prSet>
      <dgm:spPr/>
    </dgm:pt>
    <dgm:pt modelId="{302E9653-E8AF-486A-90DD-4ED3576370A6}" type="pres">
      <dgm:prSet presAssocID="{63AFDFAB-0F08-45F8-AA53-4D547FE3F21F}" presName="rootComposite3" presStyleCnt="0"/>
      <dgm:spPr/>
    </dgm:pt>
    <dgm:pt modelId="{B54531DD-1F55-44FD-9230-D701317023A7}" type="pres">
      <dgm:prSet presAssocID="{63AFDFAB-0F08-45F8-AA53-4D547FE3F21F}" presName="rootText3" presStyleLbl="asst1" presStyleIdx="0" presStyleCnt="2" custScaleX="61876" custScaleY="56958" custLinFactNeighborX="-33372" custLinFactNeighborY="269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798A571-A73C-4F93-91B1-AF7F5644235A}" type="pres">
      <dgm:prSet presAssocID="{63AFDFAB-0F08-45F8-AA53-4D547FE3F21F}" presName="rootConnector3" presStyleLbl="asst1" presStyleIdx="0" presStyleCnt="2"/>
      <dgm:spPr/>
      <dgm:t>
        <a:bodyPr/>
        <a:lstStyle/>
        <a:p>
          <a:pPr rtl="1"/>
          <a:endParaRPr lang="he-IL"/>
        </a:p>
      </dgm:t>
    </dgm:pt>
    <dgm:pt modelId="{429F420C-D1A4-4B1A-8E2B-B75F90CAF513}" type="pres">
      <dgm:prSet presAssocID="{63AFDFAB-0F08-45F8-AA53-4D547FE3F21F}" presName="hierChild6" presStyleCnt="0"/>
      <dgm:spPr/>
    </dgm:pt>
    <dgm:pt modelId="{4D71480A-B406-40DB-925B-B346C5FC4D01}" type="pres">
      <dgm:prSet presAssocID="{63AFDFAB-0F08-45F8-AA53-4D547FE3F21F}" presName="hierChild7" presStyleCnt="0"/>
      <dgm:spPr/>
    </dgm:pt>
    <dgm:pt modelId="{07B74105-C21D-4D43-9D2B-44201BA95DCC}" type="pres">
      <dgm:prSet presAssocID="{AD031B51-511D-4861-8992-A10BF51E8577}" presName="Name111" presStyleLbl="parChTrans1D2" presStyleIdx="8" presStyleCnt="9"/>
      <dgm:spPr/>
      <dgm:t>
        <a:bodyPr/>
        <a:lstStyle/>
        <a:p>
          <a:pPr rtl="1"/>
          <a:endParaRPr lang="he-IL"/>
        </a:p>
      </dgm:t>
    </dgm:pt>
    <dgm:pt modelId="{EB0AC813-26FD-477B-8647-F21A118CB25D}" type="pres">
      <dgm:prSet presAssocID="{D98A7DFF-4D78-461A-BF6B-8C67589F56CE}" presName="hierRoot3" presStyleCnt="0">
        <dgm:presLayoutVars>
          <dgm:hierBranch val="init"/>
        </dgm:presLayoutVars>
      </dgm:prSet>
      <dgm:spPr/>
    </dgm:pt>
    <dgm:pt modelId="{F6E0065A-A512-413E-AB52-13E3E5F5DD36}" type="pres">
      <dgm:prSet presAssocID="{D98A7DFF-4D78-461A-BF6B-8C67589F56CE}" presName="rootComposite3" presStyleCnt="0"/>
      <dgm:spPr/>
    </dgm:pt>
    <dgm:pt modelId="{F904CE11-D9BE-4024-88CE-EED288228F30}" type="pres">
      <dgm:prSet presAssocID="{D98A7DFF-4D78-461A-BF6B-8C67589F56CE}" presName="rootText3" presStyleLbl="asst1" presStyleIdx="1" presStyleCnt="2" custScaleX="72608" custScaleY="60222" custLinFactNeighborX="817" custLinFactNeighborY="-3426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967977C-AD2C-4D90-977D-19D3FCC9A8E0}" type="pres">
      <dgm:prSet presAssocID="{D98A7DFF-4D78-461A-BF6B-8C67589F56CE}" presName="rootConnector3" presStyleLbl="asst1" presStyleIdx="1" presStyleCnt="2"/>
      <dgm:spPr/>
      <dgm:t>
        <a:bodyPr/>
        <a:lstStyle/>
        <a:p>
          <a:pPr rtl="1"/>
          <a:endParaRPr lang="he-IL"/>
        </a:p>
      </dgm:t>
    </dgm:pt>
    <dgm:pt modelId="{F449CC54-EE51-42D9-AD12-6F9920297A38}" type="pres">
      <dgm:prSet presAssocID="{D98A7DFF-4D78-461A-BF6B-8C67589F56CE}" presName="hierChild6" presStyleCnt="0"/>
      <dgm:spPr/>
    </dgm:pt>
    <dgm:pt modelId="{A6CC28BF-2E12-42DD-BF7D-9670485D7F20}" type="pres">
      <dgm:prSet presAssocID="{D98A7DFF-4D78-461A-BF6B-8C67589F56CE}" presName="hierChild7" presStyleCnt="0"/>
      <dgm:spPr/>
    </dgm:pt>
  </dgm:ptLst>
  <dgm:cxnLst>
    <dgm:cxn modelId="{A64E96D3-3945-4C2F-B44B-E9BBB9F5FF15}" type="presOf" srcId="{63AFDFAB-0F08-45F8-AA53-4D547FE3F21F}" destId="{4798A571-A73C-4F93-91B1-AF7F5644235A}" srcOrd="1" destOrd="0" presId="urn:microsoft.com/office/officeart/2005/8/layout/orgChart1"/>
    <dgm:cxn modelId="{89F70DAB-C2F1-4D55-8EFE-DD01157EE568}" type="presOf" srcId="{F77A616E-A203-4C59-B633-A7CE44DDB287}" destId="{A8A6D33A-0D22-4E7F-92F1-7620635390BF}" srcOrd="0" destOrd="0" presId="urn:microsoft.com/office/officeart/2005/8/layout/orgChart1"/>
    <dgm:cxn modelId="{6B1D3209-BEE4-4026-9753-F1191282640B}" type="presOf" srcId="{415CF9D6-8C23-4C0E-AFBB-B5A15B4549B8}" destId="{17638313-02D4-4B93-AEDE-1011F160EAFD}" srcOrd="1" destOrd="0" presId="urn:microsoft.com/office/officeart/2005/8/layout/orgChart1"/>
    <dgm:cxn modelId="{B9EDC2B5-6C95-45A9-AACB-F5C0326C9D2E}" type="presOf" srcId="{CD35CDA4-4D38-460B-9A58-7DC719C8CCB0}" destId="{47643439-2672-48AB-9F39-23159AF46F6F}" srcOrd="0" destOrd="0" presId="urn:microsoft.com/office/officeart/2005/8/layout/orgChart1"/>
    <dgm:cxn modelId="{137A4810-88BC-414D-BE7B-FCD2D430C62E}" type="presOf" srcId="{1945DAD4-8B4C-4DA8-9820-E51A2F260554}" destId="{2A577DE7-21FB-4245-8DA0-0A42B9726056}" srcOrd="0" destOrd="0" presId="urn:microsoft.com/office/officeart/2005/8/layout/orgChart1"/>
    <dgm:cxn modelId="{C11BCB02-53DD-4F62-922E-C012BA3DCB69}" type="presOf" srcId="{29FFBF36-FC64-44E4-BD3A-0A8959A97A02}" destId="{78F89D1B-1383-449E-A452-D713E8A5D388}" srcOrd="0" destOrd="0" presId="urn:microsoft.com/office/officeart/2005/8/layout/orgChart1"/>
    <dgm:cxn modelId="{2ADC04A3-407D-47FD-9660-2D4EAE8F34A8}" type="presOf" srcId="{0485A1C8-6711-4B39-A5D8-743F8E924C32}" destId="{B93EC7F5-C550-4E03-899C-764DB77D081A}" srcOrd="0" destOrd="0" presId="urn:microsoft.com/office/officeart/2005/8/layout/orgChart1"/>
    <dgm:cxn modelId="{8AE4030B-204A-490C-A7E0-90EACE8AB6CC}" type="presOf" srcId="{D98A7DFF-4D78-461A-BF6B-8C67589F56CE}" destId="{F904CE11-D9BE-4024-88CE-EED288228F30}" srcOrd="0" destOrd="0" presId="urn:microsoft.com/office/officeart/2005/8/layout/orgChart1"/>
    <dgm:cxn modelId="{EF0101FC-5A33-47A4-9B84-0483395FBAC5}" type="presOf" srcId="{F6FFF38F-4323-433D-AA7F-EC5646FE1631}" destId="{B0CB8C7F-8004-4358-A3D9-D061B9013BD7}" srcOrd="1" destOrd="0" presId="urn:microsoft.com/office/officeart/2005/8/layout/orgChart1"/>
    <dgm:cxn modelId="{FA19B7D8-9DCC-4AFE-840A-95E65BF3C9F7}" srcId="{F6FFF38F-4323-433D-AA7F-EC5646FE1631}" destId="{6FACA7A1-A4AC-4FD9-AE98-B5CC17E1BF28}" srcOrd="5" destOrd="0" parTransId="{8DA5057D-CAAB-4BA7-9AD3-F3CAFB1B39B8}" sibTransId="{8FEC7A09-7316-4140-8E28-7AC66476376A}"/>
    <dgm:cxn modelId="{83310900-EB41-4E4E-90F0-A019781F5475}" type="presOf" srcId="{A0000785-DC3D-408F-9802-AF11A92BA8BC}" destId="{543AF3B6-E3E1-4AF9-BE55-B7D6D5D8C513}" srcOrd="1" destOrd="0" presId="urn:microsoft.com/office/officeart/2005/8/layout/orgChart1"/>
    <dgm:cxn modelId="{5D1DCB70-CF70-495F-AF8C-5DF8D1FD3F62}" type="presOf" srcId="{9EF4D874-0FDF-490C-ABF1-0BB786B0109A}" destId="{27AB43F3-0768-4798-8242-BE19C3506E72}" srcOrd="1" destOrd="0" presId="urn:microsoft.com/office/officeart/2005/8/layout/orgChart1"/>
    <dgm:cxn modelId="{967B783C-22F0-43F4-AE8C-84AAA3A7F4EE}" type="presOf" srcId="{E660268A-49FF-43DA-B50F-77B91FDBBA31}" destId="{3CD07720-75C1-46E6-9F7F-C69970F18039}" srcOrd="1" destOrd="0" presId="urn:microsoft.com/office/officeart/2005/8/layout/orgChart1"/>
    <dgm:cxn modelId="{F997D794-4F18-4A7A-B770-E69E77E18CCB}" type="presOf" srcId="{63AFDFAB-0F08-45F8-AA53-4D547FE3F21F}" destId="{B54531DD-1F55-44FD-9230-D701317023A7}" srcOrd="0" destOrd="0" presId="urn:microsoft.com/office/officeart/2005/8/layout/orgChart1"/>
    <dgm:cxn modelId="{7E7FE7CC-CC27-4F13-8666-D6D73788BEC2}" type="presOf" srcId="{6FACA7A1-A4AC-4FD9-AE98-B5CC17E1BF28}" destId="{83DFCF21-07E0-4AA9-891E-8C87F4DF1C8C}" srcOrd="0" destOrd="0" presId="urn:microsoft.com/office/officeart/2005/8/layout/orgChart1"/>
    <dgm:cxn modelId="{141FD370-D7EB-4DE7-8772-47C8591BBB91}" type="presOf" srcId="{93D69E4C-88EE-4C16-8222-7261FFF07766}" destId="{D7D73773-542C-4C8F-B371-90C68682A8AD}" srcOrd="0" destOrd="0" presId="urn:microsoft.com/office/officeart/2005/8/layout/orgChart1"/>
    <dgm:cxn modelId="{878060AF-AAC8-44AE-93F0-44946FBCF37F}" srcId="{F6FFF38F-4323-433D-AA7F-EC5646FE1631}" destId="{D98A7DFF-4D78-461A-BF6B-8C67589F56CE}" srcOrd="1" destOrd="0" parTransId="{AD031B51-511D-4861-8992-A10BF51E8577}" sibTransId="{D8947E40-1CB7-423D-BA79-3172176F543E}"/>
    <dgm:cxn modelId="{5B1CA447-7734-4F12-82B7-B85BC60D3508}" type="presOf" srcId="{F77A616E-A203-4C59-B633-A7CE44DDB287}" destId="{5346FFA7-6F9A-4F9E-AE42-C4FB81BB58E3}" srcOrd="1" destOrd="0" presId="urn:microsoft.com/office/officeart/2005/8/layout/orgChart1"/>
    <dgm:cxn modelId="{53052B59-BADA-4EFD-BD1B-EC66BE7A7D27}" type="presOf" srcId="{1D077255-8F73-46B6-988B-4AFBD9B99E9B}" destId="{B269169B-FA1A-4253-8749-53CC9EDF6BF0}" srcOrd="0" destOrd="0" presId="urn:microsoft.com/office/officeart/2005/8/layout/orgChart1"/>
    <dgm:cxn modelId="{06DED1BB-D52F-46A5-9CC9-5A34AD58C564}" type="presOf" srcId="{27E7F2DE-9944-4BDA-809C-661B6EC729FC}" destId="{27FED2CD-3C20-4E69-A08B-030448365031}" srcOrd="0" destOrd="0" presId="urn:microsoft.com/office/officeart/2005/8/layout/orgChart1"/>
    <dgm:cxn modelId="{BD3EB0F5-D662-493F-B8AD-6873A9DA4181}" type="presOf" srcId="{CCFFF320-756B-4E7E-B8AE-78A3B55C1349}" destId="{DC6E2C70-C64A-4F4B-A662-9D79DE060160}" srcOrd="0" destOrd="0" presId="urn:microsoft.com/office/officeart/2005/8/layout/orgChart1"/>
    <dgm:cxn modelId="{7483A891-DD27-4E1F-9C28-E2A76603D4B5}" type="presOf" srcId="{1BAD0A18-510D-4B10-8501-58667FE306F4}" destId="{C37B013D-7A81-48E4-90E0-BC24F143C015}" srcOrd="0" destOrd="0" presId="urn:microsoft.com/office/officeart/2005/8/layout/orgChart1"/>
    <dgm:cxn modelId="{79E83FEC-2801-47A5-8C9D-B098E5A4F94F}" srcId="{F6FFF38F-4323-433D-AA7F-EC5646FE1631}" destId="{3BC98312-D092-4A40-B335-45682B445877}" srcOrd="7" destOrd="0" parTransId="{F6B5FB35-7E81-4D23-ACF4-C010A8F2AB97}" sibTransId="{80556835-4EB1-4437-BD9E-620325EB03F3}"/>
    <dgm:cxn modelId="{94AF79DC-B694-4D86-B612-2CB6428B2D40}" type="presOf" srcId="{CCFFF320-756B-4E7E-B8AE-78A3B55C1349}" destId="{4B647190-0062-4F4D-921D-71BF2959589F}" srcOrd="1" destOrd="0" presId="urn:microsoft.com/office/officeart/2005/8/layout/orgChart1"/>
    <dgm:cxn modelId="{E7C54AFB-DC4D-41DF-89AC-7AEEC85BDDDE}" srcId="{39A3D43A-E1BF-424E-9E27-C04E500BC77A}" destId="{264F9E13-5969-455D-8997-7B8F9C3F8321}" srcOrd="2" destOrd="0" parTransId="{5DA450D2-1C24-4075-A379-48A7CBFD0218}" sibTransId="{363457CD-0ED5-4CFB-9F8F-B1B90ACDB7BD}"/>
    <dgm:cxn modelId="{9607841B-2589-4577-92C8-BD70E37273EE}" srcId="{415CF9D6-8C23-4C0E-AFBB-B5A15B4549B8}" destId="{29FFBF36-FC64-44E4-BD3A-0A8959A97A02}" srcOrd="0" destOrd="0" parTransId="{54514B4F-B042-457B-A3CF-0390B717F4CE}" sibTransId="{DA232831-5D08-448C-8E0B-F29D532DE9EB}"/>
    <dgm:cxn modelId="{54363292-2A71-4C66-8933-950228623E9A}" srcId="{F6FFF38F-4323-433D-AA7F-EC5646FE1631}" destId="{AF11EDA0-6955-491C-A286-44BB971A7753}" srcOrd="2" destOrd="0" parTransId="{FAFF4257-C0CA-42E2-9116-50DDB50EB431}" sibTransId="{BE1CD988-2D2A-4FC5-BB20-6BB30025234E}"/>
    <dgm:cxn modelId="{079F6CE8-8DF0-45A3-8297-627B0B7FA0F1}" type="presOf" srcId="{03005AAC-0DED-4E3F-9B2E-DD17F8693725}" destId="{D2DE782F-5A30-4187-8064-51EB6532ADBF}" srcOrd="1" destOrd="0" presId="urn:microsoft.com/office/officeart/2005/8/layout/orgChart1"/>
    <dgm:cxn modelId="{3C50E267-E323-4ECC-8C13-6372FB18C09A}" type="presOf" srcId="{3BC98312-D092-4A40-B335-45682B445877}" destId="{3B5C958B-0DB0-4851-8E66-9B87A41CB9F5}" srcOrd="0" destOrd="0" presId="urn:microsoft.com/office/officeart/2005/8/layout/orgChart1"/>
    <dgm:cxn modelId="{74C56684-06D8-4BD3-B65D-96B470758018}" type="presOf" srcId="{AF11EDA0-6955-491C-A286-44BB971A7753}" destId="{D267E9C3-74FC-4F8C-8633-70E40A6DDF23}" srcOrd="1" destOrd="0" presId="urn:microsoft.com/office/officeart/2005/8/layout/orgChart1"/>
    <dgm:cxn modelId="{98E8DA6C-77B4-4CC8-B129-8FF8AB1DAE63}" type="presOf" srcId="{AD031B51-511D-4861-8992-A10BF51E8577}" destId="{07B74105-C21D-4D43-9D2B-44201BA95DCC}" srcOrd="0" destOrd="0" presId="urn:microsoft.com/office/officeart/2005/8/layout/orgChart1"/>
    <dgm:cxn modelId="{BCB87CB7-D880-4345-81C5-16B4E5782D43}" srcId="{6175ABAA-E2A8-4133-B95B-49D880B8DCB9}" destId="{CB21E05F-556F-4BFF-946E-77B4698A9140}" srcOrd="0" destOrd="0" parTransId="{27E7F2DE-9944-4BDA-809C-661B6EC729FC}" sibTransId="{D8AD7DF4-32E2-4C75-964A-63259D6FA68F}"/>
    <dgm:cxn modelId="{CCAFB977-7736-42D4-91F9-90CAA8A049A6}" type="presOf" srcId="{415CF9D6-8C23-4C0E-AFBB-B5A15B4549B8}" destId="{83639424-02AB-4CCD-BB04-3AAA51BF70B9}" srcOrd="0" destOrd="0" presId="urn:microsoft.com/office/officeart/2005/8/layout/orgChart1"/>
    <dgm:cxn modelId="{8F18810F-A6C0-4563-BB80-5D70FF60501D}" srcId="{F6FFF38F-4323-433D-AA7F-EC5646FE1631}" destId="{6175ABAA-E2A8-4133-B95B-49D880B8DCB9}" srcOrd="3" destOrd="0" parTransId="{598E038C-9AFC-4BEC-BD04-E033E6A3E93C}" sibTransId="{B93F1AC4-CE38-4DB2-A6DC-2E4243BF8602}"/>
    <dgm:cxn modelId="{E7DD56B9-57F6-43F4-9ED5-88271F03B59E}" type="presOf" srcId="{FAFF4257-C0CA-42E2-9116-50DDB50EB431}" destId="{8997CBB1-3424-427A-A6EC-9F8D0F323E9D}" srcOrd="0" destOrd="0" presId="urn:microsoft.com/office/officeart/2005/8/layout/orgChart1"/>
    <dgm:cxn modelId="{E0C8E831-26C3-4332-BE6B-2791A9BE5022}" type="presOf" srcId="{DDB05BDC-0F2E-4A91-B7C1-587AAFBCA035}" destId="{F2158DFA-1CAB-424B-9F0A-4715344A01F0}" srcOrd="1" destOrd="0" presId="urn:microsoft.com/office/officeart/2005/8/layout/orgChart1"/>
    <dgm:cxn modelId="{F1E924A0-F91A-4FFD-AB08-CB4DAFCCFA15}" type="presOf" srcId="{CB21E05F-556F-4BFF-946E-77B4698A9140}" destId="{914ACCFF-3B01-4AE4-BDA8-31C4353DBE56}" srcOrd="1" destOrd="0" presId="urn:microsoft.com/office/officeart/2005/8/layout/orgChart1"/>
    <dgm:cxn modelId="{EB47EE14-16FF-4B85-B1BB-F7E0A9745521}" type="presOf" srcId="{663C1C35-9DB9-4009-928A-32BCFD8A0F4A}" destId="{284B80EA-3877-4251-9CF1-FD4D4AEED511}" srcOrd="0" destOrd="0" presId="urn:microsoft.com/office/officeart/2005/8/layout/orgChart1"/>
    <dgm:cxn modelId="{61440E36-6311-46E7-9F3C-153E0EB473CF}" srcId="{6FACA7A1-A4AC-4FD9-AE98-B5CC17E1BF28}" destId="{CD35CDA4-4D38-460B-9A58-7DC719C8CCB0}" srcOrd="1" destOrd="0" parTransId="{75BD7DE3-5DBA-4DFF-95C4-428017DE370B}" sibTransId="{B8C20F12-D793-4EA6-B7F2-0B9DC5516298}"/>
    <dgm:cxn modelId="{8396E9FC-3F91-4970-AD6D-DA8B80093C84}" type="presOf" srcId="{ABAAF723-0AF2-44CE-99E4-B6603AF88FEA}" destId="{4C05DEA4-DD4E-41D4-B4E9-0EE3E9CDE6E3}" srcOrd="0" destOrd="0" presId="urn:microsoft.com/office/officeart/2005/8/layout/orgChart1"/>
    <dgm:cxn modelId="{1C028C48-743D-417F-8023-D07CD77E5203}" type="presOf" srcId="{A0000785-DC3D-408F-9802-AF11A92BA8BC}" destId="{0429C422-87A4-4A23-8F89-7158F0B2EB9D}" srcOrd="0" destOrd="0" presId="urn:microsoft.com/office/officeart/2005/8/layout/orgChart1"/>
    <dgm:cxn modelId="{ABD4293A-1156-4BD9-B757-5717A5EEAA4F}" type="presOf" srcId="{3171C7B9-1655-4187-8FEB-B38FFB562D3F}" destId="{9F5B57F5-2E33-4A0D-9173-70289626835B}" srcOrd="0" destOrd="0" presId="urn:microsoft.com/office/officeart/2005/8/layout/orgChart1"/>
    <dgm:cxn modelId="{917F5309-24D8-43F8-B434-0A54743EDFB3}" type="presOf" srcId="{CB21E05F-556F-4BFF-946E-77B4698A9140}" destId="{439D6C7D-7BF9-424C-AE2C-A07179F541CF}" srcOrd="0" destOrd="0" presId="urn:microsoft.com/office/officeart/2005/8/layout/orgChart1"/>
    <dgm:cxn modelId="{344BE701-2188-460E-A430-5257E3F55810}" type="presOf" srcId="{6175ABAA-E2A8-4133-B95B-49D880B8DCB9}" destId="{5CE7F479-9852-4B11-9DF8-8973793B6D07}" srcOrd="0" destOrd="0" presId="urn:microsoft.com/office/officeart/2005/8/layout/orgChart1"/>
    <dgm:cxn modelId="{554FB973-DF08-4422-B7BE-A9C84A55FC7F}" srcId="{6175ABAA-E2A8-4133-B95B-49D880B8DCB9}" destId="{DDB05BDC-0F2E-4A91-B7C1-587AAFBCA035}" srcOrd="1" destOrd="0" parTransId="{A731FFB2-CFEE-47F6-A6D7-87FAE25EE1D7}" sibTransId="{795AC6A3-14D9-410F-B570-151A36217B27}"/>
    <dgm:cxn modelId="{0B6F3132-DC25-4104-8D4D-07CCD278B107}" type="presOf" srcId="{C2AAAD05-645B-43C5-8552-51D8978883B6}" destId="{E0467932-1A71-40B2-B936-68144DE1DD38}" srcOrd="0" destOrd="0" presId="urn:microsoft.com/office/officeart/2005/8/layout/orgChart1"/>
    <dgm:cxn modelId="{0A0DF3B5-9871-467C-8ECD-6125548E2DC7}" type="presOf" srcId="{75BD7DE3-5DBA-4DFF-95C4-428017DE370B}" destId="{BB1D3CAD-9037-4409-A8D7-009EC69B4295}" srcOrd="0" destOrd="0" presId="urn:microsoft.com/office/officeart/2005/8/layout/orgChart1"/>
    <dgm:cxn modelId="{76DB4617-DEAE-4E2F-BF4D-45CC76231112}" srcId="{6FACA7A1-A4AC-4FD9-AE98-B5CC17E1BF28}" destId="{1945DAD4-8B4C-4DA8-9820-E51A2F260554}" srcOrd="0" destOrd="0" parTransId="{FA2BE8EC-7E18-4407-8C7E-B51B6A5FB7DC}" sibTransId="{67EFCB2A-FFF5-491A-9929-4ECFC0A0B8E6}"/>
    <dgm:cxn modelId="{6415D98A-9D96-434D-BBEB-F4E73655BFF1}" type="presOf" srcId="{E420C4DC-76D9-4CD7-AC91-996FAD699E16}" destId="{B758042B-ACCA-400C-9F7A-FB01170EAAB9}" srcOrd="1" destOrd="0" presId="urn:microsoft.com/office/officeart/2005/8/layout/orgChart1"/>
    <dgm:cxn modelId="{63E78EE0-17D6-4953-90CD-F33D867FE8DF}" type="presOf" srcId="{9EF4D874-0FDF-490C-ABF1-0BB786B0109A}" destId="{8CFA0BFC-2B07-457B-BAAB-CD929A2AA947}" srcOrd="0" destOrd="0" presId="urn:microsoft.com/office/officeart/2005/8/layout/orgChart1"/>
    <dgm:cxn modelId="{2F355122-10CE-4FCB-8EA0-06EC7757BF15}" type="presOf" srcId="{CD35CDA4-4D38-460B-9A58-7DC719C8CCB0}" destId="{7FD8BCC7-6AC2-4EFC-B9A9-4A21D492D283}" srcOrd="1" destOrd="0" presId="urn:microsoft.com/office/officeart/2005/8/layout/orgChart1"/>
    <dgm:cxn modelId="{70C80D1F-6B78-44BC-B0B1-CE0699BAA757}" type="presOf" srcId="{6175ABAA-E2A8-4133-B95B-49D880B8DCB9}" destId="{F4E5442C-8DEA-40C3-9030-E1A496753AF1}" srcOrd="1" destOrd="0" presId="urn:microsoft.com/office/officeart/2005/8/layout/orgChart1"/>
    <dgm:cxn modelId="{A65FA4A5-E93F-4196-AE82-8E077B587DBF}" type="presOf" srcId="{29FFBF36-FC64-44E4-BD3A-0A8959A97A02}" destId="{F109E37B-FF20-4187-9FC4-36E4FDBF723C}" srcOrd="1" destOrd="0" presId="urn:microsoft.com/office/officeart/2005/8/layout/orgChart1"/>
    <dgm:cxn modelId="{E509CB38-5540-4486-9949-842A959DFC1D}" type="presOf" srcId="{FA2BE8EC-7E18-4407-8C7E-B51B6A5FB7DC}" destId="{54EE30DE-E958-4C86-AF2C-BCD2CAB7BDF3}" srcOrd="0" destOrd="0" presId="urn:microsoft.com/office/officeart/2005/8/layout/orgChart1"/>
    <dgm:cxn modelId="{F84A5F43-6B0F-41DC-A16D-8BF747221B41}" type="presOf" srcId="{8DA5057D-CAAB-4BA7-9AD3-F3CAFB1B39B8}" destId="{2F3D741E-1CD2-4446-B144-B9DACC572B47}" srcOrd="0" destOrd="0" presId="urn:microsoft.com/office/officeart/2005/8/layout/orgChart1"/>
    <dgm:cxn modelId="{CD1354B9-FB51-47DF-9057-42B69FE98F3A}" type="presOf" srcId="{598E038C-9AFC-4BEC-BD04-E033E6A3E93C}" destId="{51D1C25B-2669-4C43-A5FF-ACCBC5583C73}" srcOrd="0" destOrd="0" presId="urn:microsoft.com/office/officeart/2005/8/layout/orgChart1"/>
    <dgm:cxn modelId="{C4ED1DDD-25C9-4169-B475-BD6BA0594019}" type="presOf" srcId="{F6FFF38F-4323-433D-AA7F-EC5646FE1631}" destId="{501509E7-0AB9-4DD1-9B4A-9FD0A1C19C25}" srcOrd="0" destOrd="0" presId="urn:microsoft.com/office/officeart/2005/8/layout/orgChart1"/>
    <dgm:cxn modelId="{E6258F23-2D13-4A29-B52D-EDFE34689FC0}" srcId="{F6FFF38F-4323-433D-AA7F-EC5646FE1631}" destId="{39A3D43A-E1BF-424E-9E27-C04E500BC77A}" srcOrd="6" destOrd="0" parTransId="{663C1C35-9DB9-4009-928A-32BCFD8A0F4A}" sibTransId="{F3FEF244-9DF0-4FAB-BD89-581658C24F71}"/>
    <dgm:cxn modelId="{CA13E326-C1D2-4574-9392-1B38483969CE}" type="presOf" srcId="{39A3D43A-E1BF-424E-9E27-C04E500BC77A}" destId="{03E3B136-BE2A-4B37-BF41-E9FB03E073F3}" srcOrd="0" destOrd="0" presId="urn:microsoft.com/office/officeart/2005/8/layout/orgChart1"/>
    <dgm:cxn modelId="{F77068E7-60CA-463F-A96E-47346C273710}" type="presOf" srcId="{264F9E13-5969-455D-8997-7B8F9C3F8321}" destId="{4DE26E84-1FC2-4315-83FE-4819783B0606}" srcOrd="0" destOrd="0" presId="urn:microsoft.com/office/officeart/2005/8/layout/orgChart1"/>
    <dgm:cxn modelId="{CC70C0B8-918E-4DDF-ABC1-DEB01BA5C5D9}" type="presOf" srcId="{D98A7DFF-4D78-461A-BF6B-8C67589F56CE}" destId="{0967977C-AD2C-4D90-977D-19D3FCC9A8E0}" srcOrd="1" destOrd="0" presId="urn:microsoft.com/office/officeart/2005/8/layout/orgChart1"/>
    <dgm:cxn modelId="{1F260EEF-D6B8-4CF1-95D0-F510660A29A7}" type="presOf" srcId="{E660268A-49FF-43DA-B50F-77B91FDBBA31}" destId="{09F559C8-9C14-4FD2-A8FD-0FB2125C7BDC}" srcOrd="0" destOrd="0" presId="urn:microsoft.com/office/officeart/2005/8/layout/orgChart1"/>
    <dgm:cxn modelId="{DB9A39D0-A4A0-46BC-8497-6CE0B5DAB084}" type="presOf" srcId="{A731FFB2-CFEE-47F6-A6D7-87FAE25EE1D7}" destId="{45BD5E80-2F06-4707-8441-0C2EB1AD7E7D}" srcOrd="0" destOrd="0" presId="urn:microsoft.com/office/officeart/2005/8/layout/orgChart1"/>
    <dgm:cxn modelId="{512B462E-4783-4358-BAA4-0920742D09CB}" srcId="{1BAD0A18-510D-4B10-8501-58667FE306F4}" destId="{F6FFF38F-4323-433D-AA7F-EC5646FE1631}" srcOrd="0" destOrd="0" parTransId="{CDAAD90D-C8EC-4E8D-B343-C308C03CD998}" sibTransId="{2E837CB2-38C2-4644-9701-724E961BEF35}"/>
    <dgm:cxn modelId="{7554D380-82E8-4749-A24E-E6BB2F3E84A3}" type="presOf" srcId="{6FACA7A1-A4AC-4FD9-AE98-B5CC17E1BF28}" destId="{B13A2EBC-B83F-48C5-A4FB-068FA26A685B}" srcOrd="1" destOrd="0" presId="urn:microsoft.com/office/officeart/2005/8/layout/orgChart1"/>
    <dgm:cxn modelId="{08F7D8D7-D495-4CF6-AC30-34D879AD172D}" type="presOf" srcId="{3BC98312-D092-4A40-B335-45682B445877}" destId="{86C56F8A-E063-49B6-99E5-817A2710939B}" srcOrd="1" destOrd="0" presId="urn:microsoft.com/office/officeart/2005/8/layout/orgChart1"/>
    <dgm:cxn modelId="{BA8369D9-188A-4A1D-B228-C7F88FE862AC}" type="presOf" srcId="{87E6EE76-2606-4B9C-B624-7651652B98DC}" destId="{A29309F2-CC3D-4AA8-9452-1910C324E828}" srcOrd="0" destOrd="0" presId="urn:microsoft.com/office/officeart/2005/8/layout/orgChart1"/>
    <dgm:cxn modelId="{EE525D85-90C8-40A4-85F0-CE67F3BFCB41}" srcId="{39A3D43A-E1BF-424E-9E27-C04E500BC77A}" destId="{03005AAC-0DED-4E3F-9B2E-DD17F8693725}" srcOrd="1" destOrd="0" parTransId="{ABAAF723-0AF2-44CE-99E4-B6603AF88FEA}" sibTransId="{1509FA94-7D39-4E39-9B06-3FAB1DA9F44A}"/>
    <dgm:cxn modelId="{EC612C0A-A33E-4E20-A96C-A078FCDDC0D5}" type="presOf" srcId="{696A09C2-3CF8-473E-9F0A-E16F2E0A174B}" destId="{CEB053FC-FBC2-4DC4-B584-96787747E1CF}" srcOrd="0" destOrd="0" presId="urn:microsoft.com/office/officeart/2005/8/layout/orgChart1"/>
    <dgm:cxn modelId="{A46C6FC9-61AF-4566-9CCD-92A19DE020EA}" srcId="{F6FFF38F-4323-433D-AA7F-EC5646FE1631}" destId="{63AFDFAB-0F08-45F8-AA53-4D547FE3F21F}" srcOrd="0" destOrd="0" parTransId="{C2AAAD05-645B-43C5-8552-51D8978883B6}" sibTransId="{1533E604-54D8-47F9-8D16-1E5CC2F9A0F9}"/>
    <dgm:cxn modelId="{8E942BA7-C273-4B03-B8BE-246090D056F5}" srcId="{F6FFF38F-4323-433D-AA7F-EC5646FE1631}" destId="{A0000785-DC3D-408F-9802-AF11A92BA8BC}" srcOrd="8" destOrd="0" parTransId="{0485A1C8-6711-4B39-A5D8-743F8E924C32}" sibTransId="{CC070C7F-15FB-4DF8-A3EA-31F2864537AD}"/>
    <dgm:cxn modelId="{B3293D66-2CF7-42AA-A50D-726EBD4B8D36}" type="presOf" srcId="{68CD10A0-C341-4FA6-B0E6-D771F62BEFD0}" destId="{463D6408-F098-4F6E-AD96-C964A4B5070F}" srcOrd="0" destOrd="0" presId="urn:microsoft.com/office/officeart/2005/8/layout/orgChart1"/>
    <dgm:cxn modelId="{F5E2032A-ACD7-432B-9909-8F338B4EA7FF}" type="presOf" srcId="{E420C4DC-76D9-4CD7-AC91-996FAD699E16}" destId="{A7D45663-3BA2-43F2-B597-31325B9E87D2}" srcOrd="0" destOrd="0" presId="urn:microsoft.com/office/officeart/2005/8/layout/orgChart1"/>
    <dgm:cxn modelId="{634EF317-9DC4-4568-9213-D5BE0BE8DA2B}" srcId="{6175ABAA-E2A8-4133-B95B-49D880B8DCB9}" destId="{F77A616E-A203-4C59-B633-A7CE44DDB287}" srcOrd="2" destOrd="0" parTransId="{1D077255-8F73-46B6-988B-4AFBD9B99E9B}" sibTransId="{8BFCB611-20E3-4908-BAC0-451BBD168E88}"/>
    <dgm:cxn modelId="{D35829C7-C066-4AEC-A9BD-081A983109E3}" type="presOf" srcId="{03005AAC-0DED-4E3F-9B2E-DD17F8693725}" destId="{20876DD6-32FF-4B75-97F2-E53504782958}" srcOrd="0" destOrd="0" presId="urn:microsoft.com/office/officeart/2005/8/layout/orgChart1"/>
    <dgm:cxn modelId="{90BB3634-49E0-47E9-A349-68237CDDB35D}" srcId="{F6FFF38F-4323-433D-AA7F-EC5646FE1631}" destId="{415CF9D6-8C23-4C0E-AFBB-B5A15B4549B8}" srcOrd="4" destOrd="0" parTransId="{87E6EE76-2606-4B9C-B624-7651652B98DC}" sibTransId="{7DD62BEC-A10A-4B51-92EB-88A5DE3EA098}"/>
    <dgm:cxn modelId="{E78223B6-75D4-4204-A744-E94376CB33DC}" type="presOf" srcId="{5DA450D2-1C24-4075-A379-48A7CBFD0218}" destId="{904D1E48-9CF0-4B81-AC03-5D47A7E33CB8}" srcOrd="0" destOrd="0" presId="urn:microsoft.com/office/officeart/2005/8/layout/orgChart1"/>
    <dgm:cxn modelId="{59632B18-072D-44F1-BB23-EAFE3AF0BF7E}" srcId="{3BC98312-D092-4A40-B335-45682B445877}" destId="{9EF4D874-0FDF-490C-ABF1-0BB786B0109A}" srcOrd="1" destOrd="0" parTransId="{68CD10A0-C341-4FA6-B0E6-D771F62BEFD0}" sibTransId="{1A936B01-0619-48DB-8C35-BAE196460F17}"/>
    <dgm:cxn modelId="{2501B4A9-D907-453F-AA26-A0D286E31011}" type="presOf" srcId="{AF11EDA0-6955-491C-A286-44BB971A7753}" destId="{A5440F65-7F58-4801-A85D-A5623E38C36B}" srcOrd="0" destOrd="0" presId="urn:microsoft.com/office/officeart/2005/8/layout/orgChart1"/>
    <dgm:cxn modelId="{B9BC1F97-4DEE-4313-8F1C-93619AAE9021}" type="presOf" srcId="{1945DAD4-8B4C-4DA8-9820-E51A2F260554}" destId="{8D2B2EC6-9B42-471A-941D-7352387BE61E}" srcOrd="1" destOrd="0" presId="urn:microsoft.com/office/officeart/2005/8/layout/orgChart1"/>
    <dgm:cxn modelId="{2B5561CC-CE38-4B9F-88D7-68F775E8E299}" srcId="{39A3D43A-E1BF-424E-9E27-C04E500BC77A}" destId="{E660268A-49FF-43DA-B50F-77B91FDBBA31}" srcOrd="0" destOrd="0" parTransId="{3171C7B9-1655-4187-8FEB-B38FFB562D3F}" sibTransId="{E138B9B9-F78E-4996-9C2A-5A23EE2135BD}"/>
    <dgm:cxn modelId="{715FF36F-7CCC-4F83-919F-C265439A2FD2}" type="presOf" srcId="{54514B4F-B042-457B-A3CF-0390B717F4CE}" destId="{CF35769C-EBFB-400E-946D-D006F831D3A9}" srcOrd="0" destOrd="0" presId="urn:microsoft.com/office/officeart/2005/8/layout/orgChart1"/>
    <dgm:cxn modelId="{30A75915-28BE-4D2F-84B2-2D5D04EC86DF}" type="presOf" srcId="{DDB05BDC-0F2E-4A91-B7C1-587AAFBCA035}" destId="{42EEC3EF-49BD-4548-B8FE-328B8233912D}" srcOrd="0" destOrd="0" presId="urn:microsoft.com/office/officeart/2005/8/layout/orgChart1"/>
    <dgm:cxn modelId="{5F3872F0-0D94-459F-9842-DC35A4F1A8E8}" type="presOf" srcId="{F6B5FB35-7E81-4D23-ACF4-C010A8F2AB97}" destId="{AF01819E-23C1-494E-81C8-6FBA87C9EFF8}" srcOrd="0" destOrd="0" presId="urn:microsoft.com/office/officeart/2005/8/layout/orgChart1"/>
    <dgm:cxn modelId="{87064325-631F-4445-85C0-BA499D488DD5}" type="presOf" srcId="{39A3D43A-E1BF-424E-9E27-C04E500BC77A}" destId="{1540A9CC-EEF5-4F87-B6CC-C10D456FF51E}" srcOrd="1" destOrd="0" presId="urn:microsoft.com/office/officeart/2005/8/layout/orgChart1"/>
    <dgm:cxn modelId="{B26D8A11-9D56-482C-8026-CE9D8084B7EA}" type="presOf" srcId="{264F9E13-5969-455D-8997-7B8F9C3F8321}" destId="{9D472DB0-02B7-4249-86D7-5704862AFE23}" srcOrd="1" destOrd="0" presId="urn:microsoft.com/office/officeart/2005/8/layout/orgChart1"/>
    <dgm:cxn modelId="{7EA0D13B-38AE-4736-AFB1-BAD9CFE82541}" srcId="{3BC98312-D092-4A40-B335-45682B445877}" destId="{E420C4DC-76D9-4CD7-AC91-996FAD699E16}" srcOrd="0" destOrd="0" parTransId="{93D69E4C-88EE-4C16-8222-7261FFF07766}" sibTransId="{179E516A-C75A-412C-BA9D-20CCDD42DA90}"/>
    <dgm:cxn modelId="{7DA3CF77-6901-414A-B272-F33B351788A9}" srcId="{6175ABAA-E2A8-4133-B95B-49D880B8DCB9}" destId="{CCFFF320-756B-4E7E-B8AE-78A3B55C1349}" srcOrd="3" destOrd="0" parTransId="{696A09C2-3CF8-473E-9F0A-E16F2E0A174B}" sibTransId="{D5B1FE7C-03B6-4A67-A8CC-FCCD52FF8558}"/>
    <dgm:cxn modelId="{A3E73227-8079-4692-AB9A-7CF69728B75F}" type="presParOf" srcId="{C37B013D-7A81-48E4-90E0-BC24F143C015}" destId="{A749E963-678D-4297-9455-032B59644F1F}" srcOrd="0" destOrd="0" presId="urn:microsoft.com/office/officeart/2005/8/layout/orgChart1"/>
    <dgm:cxn modelId="{51B89EE4-C80D-4083-B7CA-C541BA9B9FB4}" type="presParOf" srcId="{A749E963-678D-4297-9455-032B59644F1F}" destId="{1EF69301-74C8-4BC5-B142-109378C9D810}" srcOrd="0" destOrd="0" presId="urn:microsoft.com/office/officeart/2005/8/layout/orgChart1"/>
    <dgm:cxn modelId="{186AAFCF-E492-4AA7-956D-A9A954CF4E7E}" type="presParOf" srcId="{1EF69301-74C8-4BC5-B142-109378C9D810}" destId="{501509E7-0AB9-4DD1-9B4A-9FD0A1C19C25}" srcOrd="0" destOrd="0" presId="urn:microsoft.com/office/officeart/2005/8/layout/orgChart1"/>
    <dgm:cxn modelId="{CCD77D84-16AC-4DEC-92B0-3BEAF7649F57}" type="presParOf" srcId="{1EF69301-74C8-4BC5-B142-109378C9D810}" destId="{B0CB8C7F-8004-4358-A3D9-D061B9013BD7}" srcOrd="1" destOrd="0" presId="urn:microsoft.com/office/officeart/2005/8/layout/orgChart1"/>
    <dgm:cxn modelId="{540FC5C0-B7CC-43D2-A117-C16B0AC249DC}" type="presParOf" srcId="{A749E963-678D-4297-9455-032B59644F1F}" destId="{20C18356-EC5B-4786-8A9C-36ACD17C8C82}" srcOrd="1" destOrd="0" presId="urn:microsoft.com/office/officeart/2005/8/layout/orgChart1"/>
    <dgm:cxn modelId="{2839480F-E273-4692-9960-269E98F74E33}" type="presParOf" srcId="{20C18356-EC5B-4786-8A9C-36ACD17C8C82}" destId="{8997CBB1-3424-427A-A6EC-9F8D0F323E9D}" srcOrd="0" destOrd="0" presId="urn:microsoft.com/office/officeart/2005/8/layout/orgChart1"/>
    <dgm:cxn modelId="{6856BBB2-9C5C-4BFA-9FDE-93362DCA3A7D}" type="presParOf" srcId="{20C18356-EC5B-4786-8A9C-36ACD17C8C82}" destId="{3222B8E9-3D60-408F-A95A-A2E63F675928}" srcOrd="1" destOrd="0" presId="urn:microsoft.com/office/officeart/2005/8/layout/orgChart1"/>
    <dgm:cxn modelId="{84DC3233-0485-4B17-8A35-355743791F00}" type="presParOf" srcId="{3222B8E9-3D60-408F-A95A-A2E63F675928}" destId="{E8A8FE9B-5123-4C17-8961-D09982D923DE}" srcOrd="0" destOrd="0" presId="urn:microsoft.com/office/officeart/2005/8/layout/orgChart1"/>
    <dgm:cxn modelId="{BC1BAE6D-81D7-463E-9EC1-8F8F38A7D730}" type="presParOf" srcId="{E8A8FE9B-5123-4C17-8961-D09982D923DE}" destId="{A5440F65-7F58-4801-A85D-A5623E38C36B}" srcOrd="0" destOrd="0" presId="urn:microsoft.com/office/officeart/2005/8/layout/orgChart1"/>
    <dgm:cxn modelId="{2030F7A2-825B-4D7D-A1FF-4584D8A5511C}" type="presParOf" srcId="{E8A8FE9B-5123-4C17-8961-D09982D923DE}" destId="{D267E9C3-74FC-4F8C-8633-70E40A6DDF23}" srcOrd="1" destOrd="0" presId="urn:microsoft.com/office/officeart/2005/8/layout/orgChart1"/>
    <dgm:cxn modelId="{18AD7915-E31A-4BB8-84F0-C38BE020F4B2}" type="presParOf" srcId="{3222B8E9-3D60-408F-A95A-A2E63F675928}" destId="{8FF14A64-69B8-417B-B335-C4330AB942F8}" srcOrd="1" destOrd="0" presId="urn:microsoft.com/office/officeart/2005/8/layout/orgChart1"/>
    <dgm:cxn modelId="{4B6B1F9E-D0AB-457E-933E-28E466B63079}" type="presParOf" srcId="{3222B8E9-3D60-408F-A95A-A2E63F675928}" destId="{51DD8D65-EF28-4B1D-BC12-8576DF47910D}" srcOrd="2" destOrd="0" presId="urn:microsoft.com/office/officeart/2005/8/layout/orgChart1"/>
    <dgm:cxn modelId="{064B31AB-7C58-493C-9545-308623D2C787}" type="presParOf" srcId="{20C18356-EC5B-4786-8A9C-36ACD17C8C82}" destId="{51D1C25B-2669-4C43-A5FF-ACCBC5583C73}" srcOrd="2" destOrd="0" presId="urn:microsoft.com/office/officeart/2005/8/layout/orgChart1"/>
    <dgm:cxn modelId="{ABEA8377-D683-43CA-9028-385E201DE7C1}" type="presParOf" srcId="{20C18356-EC5B-4786-8A9C-36ACD17C8C82}" destId="{DDCEE023-3187-4E53-AEEB-015E02D898A7}" srcOrd="3" destOrd="0" presId="urn:microsoft.com/office/officeart/2005/8/layout/orgChart1"/>
    <dgm:cxn modelId="{24F335FC-5293-4622-A63B-2299D3FE8F7D}" type="presParOf" srcId="{DDCEE023-3187-4E53-AEEB-015E02D898A7}" destId="{EFCCCC25-34D7-414B-AF06-4615F83169FD}" srcOrd="0" destOrd="0" presId="urn:microsoft.com/office/officeart/2005/8/layout/orgChart1"/>
    <dgm:cxn modelId="{C8578020-E264-4455-92B3-BAD7EF0925BC}" type="presParOf" srcId="{EFCCCC25-34D7-414B-AF06-4615F83169FD}" destId="{5CE7F479-9852-4B11-9DF8-8973793B6D07}" srcOrd="0" destOrd="0" presId="urn:microsoft.com/office/officeart/2005/8/layout/orgChart1"/>
    <dgm:cxn modelId="{97C3E704-AF34-47D7-9816-D356BEFF0496}" type="presParOf" srcId="{EFCCCC25-34D7-414B-AF06-4615F83169FD}" destId="{F4E5442C-8DEA-40C3-9030-E1A496753AF1}" srcOrd="1" destOrd="0" presId="urn:microsoft.com/office/officeart/2005/8/layout/orgChart1"/>
    <dgm:cxn modelId="{C5A5692A-C8A8-4D6E-BA36-23671232BD9A}" type="presParOf" srcId="{DDCEE023-3187-4E53-AEEB-015E02D898A7}" destId="{EE6624FF-2E2D-4162-A137-3F85D9F892EE}" srcOrd="1" destOrd="0" presId="urn:microsoft.com/office/officeart/2005/8/layout/orgChart1"/>
    <dgm:cxn modelId="{5125B561-3C2B-4391-8568-10663A21320E}" type="presParOf" srcId="{EE6624FF-2E2D-4162-A137-3F85D9F892EE}" destId="{27FED2CD-3C20-4E69-A08B-030448365031}" srcOrd="0" destOrd="0" presId="urn:microsoft.com/office/officeart/2005/8/layout/orgChart1"/>
    <dgm:cxn modelId="{40622E40-6BF1-4494-8766-FAC9EDEFEDB2}" type="presParOf" srcId="{EE6624FF-2E2D-4162-A137-3F85D9F892EE}" destId="{38ED8BE5-1A79-424D-99FE-205EAA4A0C5D}" srcOrd="1" destOrd="0" presId="urn:microsoft.com/office/officeart/2005/8/layout/orgChart1"/>
    <dgm:cxn modelId="{796E4E1C-21F7-4B71-BC19-8964F5C3B2AE}" type="presParOf" srcId="{38ED8BE5-1A79-424D-99FE-205EAA4A0C5D}" destId="{8E6722D4-8FAE-42F1-9051-6D3FD064606E}" srcOrd="0" destOrd="0" presId="urn:microsoft.com/office/officeart/2005/8/layout/orgChart1"/>
    <dgm:cxn modelId="{E70E8C01-2D1D-417F-B892-ECA91AC919A2}" type="presParOf" srcId="{8E6722D4-8FAE-42F1-9051-6D3FD064606E}" destId="{439D6C7D-7BF9-424C-AE2C-A07179F541CF}" srcOrd="0" destOrd="0" presId="urn:microsoft.com/office/officeart/2005/8/layout/orgChart1"/>
    <dgm:cxn modelId="{CAFA5A97-80E1-4AF7-AF19-A220915C5A87}" type="presParOf" srcId="{8E6722D4-8FAE-42F1-9051-6D3FD064606E}" destId="{914ACCFF-3B01-4AE4-BDA8-31C4353DBE56}" srcOrd="1" destOrd="0" presId="urn:microsoft.com/office/officeart/2005/8/layout/orgChart1"/>
    <dgm:cxn modelId="{D308D8C7-7985-48C8-905A-FA7C42F771C3}" type="presParOf" srcId="{38ED8BE5-1A79-424D-99FE-205EAA4A0C5D}" destId="{B390088F-3F44-4DA8-92D4-3E3A9D0FBA84}" srcOrd="1" destOrd="0" presId="urn:microsoft.com/office/officeart/2005/8/layout/orgChart1"/>
    <dgm:cxn modelId="{E16D6676-9A05-4148-ADB3-0166699A48A4}" type="presParOf" srcId="{38ED8BE5-1A79-424D-99FE-205EAA4A0C5D}" destId="{D1503058-B790-419F-A1D4-0327389D84BA}" srcOrd="2" destOrd="0" presId="urn:microsoft.com/office/officeart/2005/8/layout/orgChart1"/>
    <dgm:cxn modelId="{77BE0783-890B-4E38-AAB2-BB3900E62986}" type="presParOf" srcId="{EE6624FF-2E2D-4162-A137-3F85D9F892EE}" destId="{45BD5E80-2F06-4707-8441-0C2EB1AD7E7D}" srcOrd="2" destOrd="0" presId="urn:microsoft.com/office/officeart/2005/8/layout/orgChart1"/>
    <dgm:cxn modelId="{C4383A64-0BB9-42CA-8B29-B7AD1A98AC9B}" type="presParOf" srcId="{EE6624FF-2E2D-4162-A137-3F85D9F892EE}" destId="{902EE077-3224-42D9-B48C-E06DF47F2172}" srcOrd="3" destOrd="0" presId="urn:microsoft.com/office/officeart/2005/8/layout/orgChart1"/>
    <dgm:cxn modelId="{A5C92DE2-ABE9-4675-8D32-9F6A012CFF48}" type="presParOf" srcId="{902EE077-3224-42D9-B48C-E06DF47F2172}" destId="{61888796-56E4-447A-B905-835765807F40}" srcOrd="0" destOrd="0" presId="urn:microsoft.com/office/officeart/2005/8/layout/orgChart1"/>
    <dgm:cxn modelId="{E99E9D78-E539-4076-8544-7563AB6456A3}" type="presParOf" srcId="{61888796-56E4-447A-B905-835765807F40}" destId="{42EEC3EF-49BD-4548-B8FE-328B8233912D}" srcOrd="0" destOrd="0" presId="urn:microsoft.com/office/officeart/2005/8/layout/orgChart1"/>
    <dgm:cxn modelId="{6A218C96-270C-4F40-A370-977869089F65}" type="presParOf" srcId="{61888796-56E4-447A-B905-835765807F40}" destId="{F2158DFA-1CAB-424B-9F0A-4715344A01F0}" srcOrd="1" destOrd="0" presId="urn:microsoft.com/office/officeart/2005/8/layout/orgChart1"/>
    <dgm:cxn modelId="{2001828C-A591-44CE-A6AF-13CCAE74ECD8}" type="presParOf" srcId="{902EE077-3224-42D9-B48C-E06DF47F2172}" destId="{19A75D68-2E6C-4885-A36D-449617853237}" srcOrd="1" destOrd="0" presId="urn:microsoft.com/office/officeart/2005/8/layout/orgChart1"/>
    <dgm:cxn modelId="{9461590E-3F09-4015-B7E4-A3576EDAD134}" type="presParOf" srcId="{902EE077-3224-42D9-B48C-E06DF47F2172}" destId="{CD529C86-D2CF-496A-8A9F-E7AA444D8BFB}" srcOrd="2" destOrd="0" presId="urn:microsoft.com/office/officeart/2005/8/layout/orgChart1"/>
    <dgm:cxn modelId="{1D0722D5-6529-4D47-B7B0-22073361DDA6}" type="presParOf" srcId="{EE6624FF-2E2D-4162-A137-3F85D9F892EE}" destId="{B269169B-FA1A-4253-8749-53CC9EDF6BF0}" srcOrd="4" destOrd="0" presId="urn:microsoft.com/office/officeart/2005/8/layout/orgChart1"/>
    <dgm:cxn modelId="{06E71A0E-89F0-48D2-B027-B5B71A31B935}" type="presParOf" srcId="{EE6624FF-2E2D-4162-A137-3F85D9F892EE}" destId="{DE72D657-1CD6-4A8D-8EB0-D0A7E242F8B3}" srcOrd="5" destOrd="0" presId="urn:microsoft.com/office/officeart/2005/8/layout/orgChart1"/>
    <dgm:cxn modelId="{5FFBFAAB-0CE3-405C-95A0-5A7A6ACD5B59}" type="presParOf" srcId="{DE72D657-1CD6-4A8D-8EB0-D0A7E242F8B3}" destId="{FAF448D5-6BEC-4B78-90F7-D8D133420BF5}" srcOrd="0" destOrd="0" presId="urn:microsoft.com/office/officeart/2005/8/layout/orgChart1"/>
    <dgm:cxn modelId="{27896B32-E07F-4B14-9C37-63B7D6F1C877}" type="presParOf" srcId="{FAF448D5-6BEC-4B78-90F7-D8D133420BF5}" destId="{A8A6D33A-0D22-4E7F-92F1-7620635390BF}" srcOrd="0" destOrd="0" presId="urn:microsoft.com/office/officeart/2005/8/layout/orgChart1"/>
    <dgm:cxn modelId="{DAC6FB0E-F13E-49F3-B241-B58C3CF41495}" type="presParOf" srcId="{FAF448D5-6BEC-4B78-90F7-D8D133420BF5}" destId="{5346FFA7-6F9A-4F9E-AE42-C4FB81BB58E3}" srcOrd="1" destOrd="0" presId="urn:microsoft.com/office/officeart/2005/8/layout/orgChart1"/>
    <dgm:cxn modelId="{653E24ED-7B70-46E0-9C92-1EBCD232B354}" type="presParOf" srcId="{DE72D657-1CD6-4A8D-8EB0-D0A7E242F8B3}" destId="{2B16B74F-E9CA-4764-B305-E704F36B14F4}" srcOrd="1" destOrd="0" presId="urn:microsoft.com/office/officeart/2005/8/layout/orgChart1"/>
    <dgm:cxn modelId="{79D20627-C4A2-413A-B9E2-E8A95AF05A19}" type="presParOf" srcId="{DE72D657-1CD6-4A8D-8EB0-D0A7E242F8B3}" destId="{D54AB0C8-A0EC-40D5-8D22-B253CABF7184}" srcOrd="2" destOrd="0" presId="urn:microsoft.com/office/officeart/2005/8/layout/orgChart1"/>
    <dgm:cxn modelId="{A7EAD4D2-E7D2-464B-80D3-300E5731AE6D}" type="presParOf" srcId="{EE6624FF-2E2D-4162-A137-3F85D9F892EE}" destId="{CEB053FC-FBC2-4DC4-B584-96787747E1CF}" srcOrd="6" destOrd="0" presId="urn:microsoft.com/office/officeart/2005/8/layout/orgChart1"/>
    <dgm:cxn modelId="{A0F9A38B-B527-48D7-AEC7-B3FFBED72914}" type="presParOf" srcId="{EE6624FF-2E2D-4162-A137-3F85D9F892EE}" destId="{27451D5C-93CE-41F9-8ABE-AE9C878D4029}" srcOrd="7" destOrd="0" presId="urn:microsoft.com/office/officeart/2005/8/layout/orgChart1"/>
    <dgm:cxn modelId="{2229C4B0-D011-4BA3-B03C-B76A1F5D0075}" type="presParOf" srcId="{27451D5C-93CE-41F9-8ABE-AE9C878D4029}" destId="{79EA3AAB-BB91-46C2-8B99-170158E3F0EB}" srcOrd="0" destOrd="0" presId="urn:microsoft.com/office/officeart/2005/8/layout/orgChart1"/>
    <dgm:cxn modelId="{A56F82F6-CAE9-4CA0-809F-EAED5E4F036F}" type="presParOf" srcId="{79EA3AAB-BB91-46C2-8B99-170158E3F0EB}" destId="{DC6E2C70-C64A-4F4B-A662-9D79DE060160}" srcOrd="0" destOrd="0" presId="urn:microsoft.com/office/officeart/2005/8/layout/orgChart1"/>
    <dgm:cxn modelId="{5CFE5B39-B354-4009-BD8B-DE9BE799F64E}" type="presParOf" srcId="{79EA3AAB-BB91-46C2-8B99-170158E3F0EB}" destId="{4B647190-0062-4F4D-921D-71BF2959589F}" srcOrd="1" destOrd="0" presId="urn:microsoft.com/office/officeart/2005/8/layout/orgChart1"/>
    <dgm:cxn modelId="{2DF6E5E9-A664-4198-922E-A2C3ECACBFD3}" type="presParOf" srcId="{27451D5C-93CE-41F9-8ABE-AE9C878D4029}" destId="{3EDC4390-8E35-4627-ADFA-A91F692E4861}" srcOrd="1" destOrd="0" presId="urn:microsoft.com/office/officeart/2005/8/layout/orgChart1"/>
    <dgm:cxn modelId="{0701A1C8-8129-41AA-9487-E82C558A72CC}" type="presParOf" srcId="{27451D5C-93CE-41F9-8ABE-AE9C878D4029}" destId="{D102E77B-EE12-494F-93F7-E810CB53621B}" srcOrd="2" destOrd="0" presId="urn:microsoft.com/office/officeart/2005/8/layout/orgChart1"/>
    <dgm:cxn modelId="{F03257E1-9C30-4C09-9DCB-B98EB0E35D38}" type="presParOf" srcId="{DDCEE023-3187-4E53-AEEB-015E02D898A7}" destId="{B80E7945-DAD8-4BB9-AA2E-B712295B6CD4}" srcOrd="2" destOrd="0" presId="urn:microsoft.com/office/officeart/2005/8/layout/orgChart1"/>
    <dgm:cxn modelId="{267A4B88-A676-4717-89FE-2C182057BBD2}" type="presParOf" srcId="{20C18356-EC5B-4786-8A9C-36ACD17C8C82}" destId="{A29309F2-CC3D-4AA8-9452-1910C324E828}" srcOrd="4" destOrd="0" presId="urn:microsoft.com/office/officeart/2005/8/layout/orgChart1"/>
    <dgm:cxn modelId="{052A86DA-FEAF-48AD-A256-1A4098196B5F}" type="presParOf" srcId="{20C18356-EC5B-4786-8A9C-36ACD17C8C82}" destId="{B0890F5A-6BF7-4510-A91B-2BFAB25F1ACE}" srcOrd="5" destOrd="0" presId="urn:microsoft.com/office/officeart/2005/8/layout/orgChart1"/>
    <dgm:cxn modelId="{A687A6F6-AF2C-4787-9D6C-346FF3AF8AAC}" type="presParOf" srcId="{B0890F5A-6BF7-4510-A91B-2BFAB25F1ACE}" destId="{515BB460-862E-43B1-A388-B9274578E3D1}" srcOrd="0" destOrd="0" presId="urn:microsoft.com/office/officeart/2005/8/layout/orgChart1"/>
    <dgm:cxn modelId="{FB40E9DE-B6D4-4199-9865-B78E7D036266}" type="presParOf" srcId="{515BB460-862E-43B1-A388-B9274578E3D1}" destId="{83639424-02AB-4CCD-BB04-3AAA51BF70B9}" srcOrd="0" destOrd="0" presId="urn:microsoft.com/office/officeart/2005/8/layout/orgChart1"/>
    <dgm:cxn modelId="{BEE025F6-5A3E-4646-B136-032E241D9D9A}" type="presParOf" srcId="{515BB460-862E-43B1-A388-B9274578E3D1}" destId="{17638313-02D4-4B93-AEDE-1011F160EAFD}" srcOrd="1" destOrd="0" presId="urn:microsoft.com/office/officeart/2005/8/layout/orgChart1"/>
    <dgm:cxn modelId="{45AD3225-D04C-4603-AB97-7A5CC017C48A}" type="presParOf" srcId="{B0890F5A-6BF7-4510-A91B-2BFAB25F1ACE}" destId="{CA9D9534-EBA4-434E-B8AF-E0957F7D6285}" srcOrd="1" destOrd="0" presId="urn:microsoft.com/office/officeart/2005/8/layout/orgChart1"/>
    <dgm:cxn modelId="{474B5771-C4FD-4F60-AB03-994828D1CB94}" type="presParOf" srcId="{CA9D9534-EBA4-434E-B8AF-E0957F7D6285}" destId="{CF35769C-EBFB-400E-946D-D006F831D3A9}" srcOrd="0" destOrd="0" presId="urn:microsoft.com/office/officeart/2005/8/layout/orgChart1"/>
    <dgm:cxn modelId="{A3360C72-85B1-4D15-929E-0C6085AE841E}" type="presParOf" srcId="{CA9D9534-EBA4-434E-B8AF-E0957F7D6285}" destId="{24DE5B52-E385-4B51-98DE-E5B122BD506A}" srcOrd="1" destOrd="0" presId="urn:microsoft.com/office/officeart/2005/8/layout/orgChart1"/>
    <dgm:cxn modelId="{C5168E77-F2C3-406F-80A9-186D05C91DD3}" type="presParOf" srcId="{24DE5B52-E385-4B51-98DE-E5B122BD506A}" destId="{ED8D784C-FE73-4999-8558-8124A440DF77}" srcOrd="0" destOrd="0" presId="urn:microsoft.com/office/officeart/2005/8/layout/orgChart1"/>
    <dgm:cxn modelId="{1498E15D-C19A-413C-BF24-1B7DEE64E89A}" type="presParOf" srcId="{ED8D784C-FE73-4999-8558-8124A440DF77}" destId="{78F89D1B-1383-449E-A452-D713E8A5D388}" srcOrd="0" destOrd="0" presId="urn:microsoft.com/office/officeart/2005/8/layout/orgChart1"/>
    <dgm:cxn modelId="{4A48872F-0133-4811-BEBA-3DDA466DAEC7}" type="presParOf" srcId="{ED8D784C-FE73-4999-8558-8124A440DF77}" destId="{F109E37B-FF20-4187-9FC4-36E4FDBF723C}" srcOrd="1" destOrd="0" presId="urn:microsoft.com/office/officeart/2005/8/layout/orgChart1"/>
    <dgm:cxn modelId="{6773C044-4C5F-4F32-8A2B-00075BDE2122}" type="presParOf" srcId="{24DE5B52-E385-4B51-98DE-E5B122BD506A}" destId="{4639D17B-9631-424C-B272-087DC838863A}" srcOrd="1" destOrd="0" presId="urn:microsoft.com/office/officeart/2005/8/layout/orgChart1"/>
    <dgm:cxn modelId="{D29F4A28-D90C-4C48-A75A-5FF7D5C3FCB5}" type="presParOf" srcId="{24DE5B52-E385-4B51-98DE-E5B122BD506A}" destId="{0F572309-3200-4CBF-ACEA-D8361CCCB89D}" srcOrd="2" destOrd="0" presId="urn:microsoft.com/office/officeart/2005/8/layout/orgChart1"/>
    <dgm:cxn modelId="{F0497EC2-26B4-4C9F-9358-445F2DDF9680}" type="presParOf" srcId="{B0890F5A-6BF7-4510-A91B-2BFAB25F1ACE}" destId="{BAB811F4-592F-4482-A84D-7B19F56CF55C}" srcOrd="2" destOrd="0" presId="urn:microsoft.com/office/officeart/2005/8/layout/orgChart1"/>
    <dgm:cxn modelId="{833CAD2D-738C-4073-895A-F4A84D10DE38}" type="presParOf" srcId="{20C18356-EC5B-4786-8A9C-36ACD17C8C82}" destId="{2F3D741E-1CD2-4446-B144-B9DACC572B47}" srcOrd="6" destOrd="0" presId="urn:microsoft.com/office/officeart/2005/8/layout/orgChart1"/>
    <dgm:cxn modelId="{26F142DF-58A3-495B-9613-4D357D1D7C52}" type="presParOf" srcId="{20C18356-EC5B-4786-8A9C-36ACD17C8C82}" destId="{F859E40E-A4DC-4570-A960-278C803527A2}" srcOrd="7" destOrd="0" presId="urn:microsoft.com/office/officeart/2005/8/layout/orgChart1"/>
    <dgm:cxn modelId="{614F2D3F-0BB0-43C6-997F-BDB9544CB179}" type="presParOf" srcId="{F859E40E-A4DC-4570-A960-278C803527A2}" destId="{6E86FFEE-0AF2-41B1-8153-B855D51A8A26}" srcOrd="0" destOrd="0" presId="urn:microsoft.com/office/officeart/2005/8/layout/orgChart1"/>
    <dgm:cxn modelId="{D99BB00E-87A0-40EB-A1EC-EA2A7F012B42}" type="presParOf" srcId="{6E86FFEE-0AF2-41B1-8153-B855D51A8A26}" destId="{83DFCF21-07E0-4AA9-891E-8C87F4DF1C8C}" srcOrd="0" destOrd="0" presId="urn:microsoft.com/office/officeart/2005/8/layout/orgChart1"/>
    <dgm:cxn modelId="{D2B7E57E-316C-4039-A57E-485A4DDF484E}" type="presParOf" srcId="{6E86FFEE-0AF2-41B1-8153-B855D51A8A26}" destId="{B13A2EBC-B83F-48C5-A4FB-068FA26A685B}" srcOrd="1" destOrd="0" presId="urn:microsoft.com/office/officeart/2005/8/layout/orgChart1"/>
    <dgm:cxn modelId="{3B89E9DA-F4FA-4552-B1DA-1DDA416EFB7A}" type="presParOf" srcId="{F859E40E-A4DC-4570-A960-278C803527A2}" destId="{CECC33E6-6CBC-4D55-A88A-47A1ED5E441F}" srcOrd="1" destOrd="0" presId="urn:microsoft.com/office/officeart/2005/8/layout/orgChart1"/>
    <dgm:cxn modelId="{7A2D3C74-4C67-4168-A092-CED0431D8BE1}" type="presParOf" srcId="{CECC33E6-6CBC-4D55-A88A-47A1ED5E441F}" destId="{54EE30DE-E958-4C86-AF2C-BCD2CAB7BDF3}" srcOrd="0" destOrd="0" presId="urn:microsoft.com/office/officeart/2005/8/layout/orgChart1"/>
    <dgm:cxn modelId="{77D14E7A-E8F1-4973-9241-272D1F9BD13E}" type="presParOf" srcId="{CECC33E6-6CBC-4D55-A88A-47A1ED5E441F}" destId="{CEBE0E35-9A53-424F-BD1D-803042C8818D}" srcOrd="1" destOrd="0" presId="urn:microsoft.com/office/officeart/2005/8/layout/orgChart1"/>
    <dgm:cxn modelId="{DC345D47-7478-4436-A4C9-90FE89447369}" type="presParOf" srcId="{CEBE0E35-9A53-424F-BD1D-803042C8818D}" destId="{6E36301E-AEF6-496E-A37E-B26B3CAF5414}" srcOrd="0" destOrd="0" presId="urn:microsoft.com/office/officeart/2005/8/layout/orgChart1"/>
    <dgm:cxn modelId="{A842C7DC-C3C1-4071-8F91-CE82E39C71FF}" type="presParOf" srcId="{6E36301E-AEF6-496E-A37E-B26B3CAF5414}" destId="{2A577DE7-21FB-4245-8DA0-0A42B9726056}" srcOrd="0" destOrd="0" presId="urn:microsoft.com/office/officeart/2005/8/layout/orgChart1"/>
    <dgm:cxn modelId="{5F9F88CF-1B0F-4557-8077-F11CD1A37AAE}" type="presParOf" srcId="{6E36301E-AEF6-496E-A37E-B26B3CAF5414}" destId="{8D2B2EC6-9B42-471A-941D-7352387BE61E}" srcOrd="1" destOrd="0" presId="urn:microsoft.com/office/officeart/2005/8/layout/orgChart1"/>
    <dgm:cxn modelId="{EB1BCCCC-2508-43AB-945A-510ECEEEC079}" type="presParOf" srcId="{CEBE0E35-9A53-424F-BD1D-803042C8818D}" destId="{25BF608E-677F-4380-B1E0-81822418B4B5}" srcOrd="1" destOrd="0" presId="urn:microsoft.com/office/officeart/2005/8/layout/orgChart1"/>
    <dgm:cxn modelId="{52D3AA6C-2AB5-46FC-A154-6CAC62E33CFB}" type="presParOf" srcId="{CEBE0E35-9A53-424F-BD1D-803042C8818D}" destId="{DB2B2625-00DD-4C05-A515-50B34415AB41}" srcOrd="2" destOrd="0" presId="urn:microsoft.com/office/officeart/2005/8/layout/orgChart1"/>
    <dgm:cxn modelId="{25D89937-F196-4F7B-A713-562ADDCC08F9}" type="presParOf" srcId="{CECC33E6-6CBC-4D55-A88A-47A1ED5E441F}" destId="{BB1D3CAD-9037-4409-A8D7-009EC69B4295}" srcOrd="2" destOrd="0" presId="urn:microsoft.com/office/officeart/2005/8/layout/orgChart1"/>
    <dgm:cxn modelId="{1BA499FC-81A5-4917-981A-E676E414C596}" type="presParOf" srcId="{CECC33E6-6CBC-4D55-A88A-47A1ED5E441F}" destId="{82B88C9D-C94E-4FBA-91A4-0B4257F4D53D}" srcOrd="3" destOrd="0" presId="urn:microsoft.com/office/officeart/2005/8/layout/orgChart1"/>
    <dgm:cxn modelId="{2912F75E-25D8-440F-BA8F-9790F84056D8}" type="presParOf" srcId="{82B88C9D-C94E-4FBA-91A4-0B4257F4D53D}" destId="{272EC508-6C63-49F9-B08B-AF642DB0C643}" srcOrd="0" destOrd="0" presId="urn:microsoft.com/office/officeart/2005/8/layout/orgChart1"/>
    <dgm:cxn modelId="{9F530668-BAFB-4B95-B69B-E3B07F21A5F0}" type="presParOf" srcId="{272EC508-6C63-49F9-B08B-AF642DB0C643}" destId="{47643439-2672-48AB-9F39-23159AF46F6F}" srcOrd="0" destOrd="0" presId="urn:microsoft.com/office/officeart/2005/8/layout/orgChart1"/>
    <dgm:cxn modelId="{8DB0D6C3-FF5F-4E05-BBBE-B266A3EBBFBD}" type="presParOf" srcId="{272EC508-6C63-49F9-B08B-AF642DB0C643}" destId="{7FD8BCC7-6AC2-4EFC-B9A9-4A21D492D283}" srcOrd="1" destOrd="0" presId="urn:microsoft.com/office/officeart/2005/8/layout/orgChart1"/>
    <dgm:cxn modelId="{E2E27FA0-6943-4E50-BD50-21A2A3727337}" type="presParOf" srcId="{82B88C9D-C94E-4FBA-91A4-0B4257F4D53D}" destId="{63964A3C-5432-4CF8-8532-D37349AB81AD}" srcOrd="1" destOrd="0" presId="urn:microsoft.com/office/officeart/2005/8/layout/orgChart1"/>
    <dgm:cxn modelId="{3DB30A30-2D8A-4A17-B63A-CBB1B3067ABF}" type="presParOf" srcId="{82B88C9D-C94E-4FBA-91A4-0B4257F4D53D}" destId="{2419414B-05FD-4881-85B3-7C12EA44A2EC}" srcOrd="2" destOrd="0" presId="urn:microsoft.com/office/officeart/2005/8/layout/orgChart1"/>
    <dgm:cxn modelId="{76186B99-44EE-417C-A0F6-1D4EE715E628}" type="presParOf" srcId="{F859E40E-A4DC-4570-A960-278C803527A2}" destId="{8376274A-A20D-4337-8651-CE5EE3060CA7}" srcOrd="2" destOrd="0" presId="urn:microsoft.com/office/officeart/2005/8/layout/orgChart1"/>
    <dgm:cxn modelId="{D4D61E2E-2420-4F00-8D3D-E9327BB93DFA}" type="presParOf" srcId="{20C18356-EC5B-4786-8A9C-36ACD17C8C82}" destId="{284B80EA-3877-4251-9CF1-FD4D4AEED511}" srcOrd="8" destOrd="0" presId="urn:microsoft.com/office/officeart/2005/8/layout/orgChart1"/>
    <dgm:cxn modelId="{51A6EB14-C420-450B-A827-328C16531540}" type="presParOf" srcId="{20C18356-EC5B-4786-8A9C-36ACD17C8C82}" destId="{0B99449B-398A-41F1-9393-6475BA8CCD36}" srcOrd="9" destOrd="0" presId="urn:microsoft.com/office/officeart/2005/8/layout/orgChart1"/>
    <dgm:cxn modelId="{54C27F6F-CD2A-4F89-AB71-1BC181C74FA4}" type="presParOf" srcId="{0B99449B-398A-41F1-9393-6475BA8CCD36}" destId="{DFAD790B-72F7-4BBF-8671-22C7CAB5A663}" srcOrd="0" destOrd="0" presId="urn:microsoft.com/office/officeart/2005/8/layout/orgChart1"/>
    <dgm:cxn modelId="{7F84E350-6ED6-4102-A1AF-2FF0F3270BB7}" type="presParOf" srcId="{DFAD790B-72F7-4BBF-8671-22C7CAB5A663}" destId="{03E3B136-BE2A-4B37-BF41-E9FB03E073F3}" srcOrd="0" destOrd="0" presId="urn:microsoft.com/office/officeart/2005/8/layout/orgChart1"/>
    <dgm:cxn modelId="{48D345CF-2347-4ECF-A21C-20B58F1E349D}" type="presParOf" srcId="{DFAD790B-72F7-4BBF-8671-22C7CAB5A663}" destId="{1540A9CC-EEF5-4F87-B6CC-C10D456FF51E}" srcOrd="1" destOrd="0" presId="urn:microsoft.com/office/officeart/2005/8/layout/orgChart1"/>
    <dgm:cxn modelId="{B40A6720-9B09-4233-8831-28D604F2F935}" type="presParOf" srcId="{0B99449B-398A-41F1-9393-6475BA8CCD36}" destId="{83C0CB46-30D1-45CE-AF91-34A920123A22}" srcOrd="1" destOrd="0" presId="urn:microsoft.com/office/officeart/2005/8/layout/orgChart1"/>
    <dgm:cxn modelId="{F5E7537B-B8B7-4CB1-805D-BA3748606A15}" type="presParOf" srcId="{83C0CB46-30D1-45CE-AF91-34A920123A22}" destId="{9F5B57F5-2E33-4A0D-9173-70289626835B}" srcOrd="0" destOrd="0" presId="urn:microsoft.com/office/officeart/2005/8/layout/orgChart1"/>
    <dgm:cxn modelId="{F881C582-48F3-41A5-A7FA-45E54AE497E7}" type="presParOf" srcId="{83C0CB46-30D1-45CE-AF91-34A920123A22}" destId="{50AD7457-B327-41FF-9A2A-2ADDCAF0481F}" srcOrd="1" destOrd="0" presId="urn:microsoft.com/office/officeart/2005/8/layout/orgChart1"/>
    <dgm:cxn modelId="{EA530EF1-2E9C-4FCF-BFD5-21828FB5E2F2}" type="presParOf" srcId="{50AD7457-B327-41FF-9A2A-2ADDCAF0481F}" destId="{D9FDC4CD-C97E-43A1-A074-D2A35D494C28}" srcOrd="0" destOrd="0" presId="urn:microsoft.com/office/officeart/2005/8/layout/orgChart1"/>
    <dgm:cxn modelId="{32765042-6727-455B-BB8C-526F57F04F96}" type="presParOf" srcId="{D9FDC4CD-C97E-43A1-A074-D2A35D494C28}" destId="{09F559C8-9C14-4FD2-A8FD-0FB2125C7BDC}" srcOrd="0" destOrd="0" presId="urn:microsoft.com/office/officeart/2005/8/layout/orgChart1"/>
    <dgm:cxn modelId="{E5ED2F88-7400-4C82-8BF7-C97D8D44238C}" type="presParOf" srcId="{D9FDC4CD-C97E-43A1-A074-D2A35D494C28}" destId="{3CD07720-75C1-46E6-9F7F-C69970F18039}" srcOrd="1" destOrd="0" presId="urn:microsoft.com/office/officeart/2005/8/layout/orgChart1"/>
    <dgm:cxn modelId="{33F18D0B-A1E0-4BEA-94F0-F793DB3D63F4}" type="presParOf" srcId="{50AD7457-B327-41FF-9A2A-2ADDCAF0481F}" destId="{300ADE94-AF10-4E5C-B7EB-934BAD303D98}" srcOrd="1" destOrd="0" presId="urn:microsoft.com/office/officeart/2005/8/layout/orgChart1"/>
    <dgm:cxn modelId="{1F436CE5-30C7-4A0C-A0B2-778D7E216D39}" type="presParOf" srcId="{50AD7457-B327-41FF-9A2A-2ADDCAF0481F}" destId="{3946FDA7-AAAC-4498-9FE4-D8DBEAEAE860}" srcOrd="2" destOrd="0" presId="urn:microsoft.com/office/officeart/2005/8/layout/orgChart1"/>
    <dgm:cxn modelId="{35BF2FBE-B54B-4326-939E-D291C95F7AF4}" type="presParOf" srcId="{83C0CB46-30D1-45CE-AF91-34A920123A22}" destId="{4C05DEA4-DD4E-41D4-B4E9-0EE3E9CDE6E3}" srcOrd="2" destOrd="0" presId="urn:microsoft.com/office/officeart/2005/8/layout/orgChart1"/>
    <dgm:cxn modelId="{0D7F33B4-9853-493C-8421-29A96FF99C23}" type="presParOf" srcId="{83C0CB46-30D1-45CE-AF91-34A920123A22}" destId="{6574D158-E3C4-47F5-B4F7-609955C71BF9}" srcOrd="3" destOrd="0" presId="urn:microsoft.com/office/officeart/2005/8/layout/orgChart1"/>
    <dgm:cxn modelId="{E2D0C339-FD9E-40D9-9634-7E64B06A7347}" type="presParOf" srcId="{6574D158-E3C4-47F5-B4F7-609955C71BF9}" destId="{360927B0-8634-4E52-B41A-BA4FC26A1B04}" srcOrd="0" destOrd="0" presId="urn:microsoft.com/office/officeart/2005/8/layout/orgChart1"/>
    <dgm:cxn modelId="{BD2B13F6-3AD8-4211-97FC-72855C1C22B8}" type="presParOf" srcId="{360927B0-8634-4E52-B41A-BA4FC26A1B04}" destId="{20876DD6-32FF-4B75-97F2-E53504782958}" srcOrd="0" destOrd="0" presId="urn:microsoft.com/office/officeart/2005/8/layout/orgChart1"/>
    <dgm:cxn modelId="{E2B815CA-4CA3-437B-A8F1-6B228E2BEE8B}" type="presParOf" srcId="{360927B0-8634-4E52-B41A-BA4FC26A1B04}" destId="{D2DE782F-5A30-4187-8064-51EB6532ADBF}" srcOrd="1" destOrd="0" presId="urn:microsoft.com/office/officeart/2005/8/layout/orgChart1"/>
    <dgm:cxn modelId="{460481AD-D15D-4CBC-B0F7-29C5BC648123}" type="presParOf" srcId="{6574D158-E3C4-47F5-B4F7-609955C71BF9}" destId="{1EFC4AF0-7CAA-4FBD-8382-907E246BCB64}" srcOrd="1" destOrd="0" presId="urn:microsoft.com/office/officeart/2005/8/layout/orgChart1"/>
    <dgm:cxn modelId="{B1D8E059-2F32-4C35-8441-95D2ECA3A1A4}" type="presParOf" srcId="{6574D158-E3C4-47F5-B4F7-609955C71BF9}" destId="{AE9E1D64-717F-4E1D-8429-2EFB6A28CD40}" srcOrd="2" destOrd="0" presId="urn:microsoft.com/office/officeart/2005/8/layout/orgChart1"/>
    <dgm:cxn modelId="{719668F5-7060-4C54-A3FA-3E43D0B8D176}" type="presParOf" srcId="{83C0CB46-30D1-45CE-AF91-34A920123A22}" destId="{904D1E48-9CF0-4B81-AC03-5D47A7E33CB8}" srcOrd="4" destOrd="0" presId="urn:microsoft.com/office/officeart/2005/8/layout/orgChart1"/>
    <dgm:cxn modelId="{439E03F7-2405-457F-B881-73B2E6CA6860}" type="presParOf" srcId="{83C0CB46-30D1-45CE-AF91-34A920123A22}" destId="{0FEBDE40-B623-4FC6-B580-0E0F9A3A9363}" srcOrd="5" destOrd="0" presId="urn:microsoft.com/office/officeart/2005/8/layout/orgChart1"/>
    <dgm:cxn modelId="{CEAF5A0A-8FA3-4F17-83A5-9E0AE05D5813}" type="presParOf" srcId="{0FEBDE40-B623-4FC6-B580-0E0F9A3A9363}" destId="{A779737C-0561-4A6F-8C0B-EF6BDC41ECCA}" srcOrd="0" destOrd="0" presId="urn:microsoft.com/office/officeart/2005/8/layout/orgChart1"/>
    <dgm:cxn modelId="{334DC3EF-5C57-4294-81BC-27E941551994}" type="presParOf" srcId="{A779737C-0561-4A6F-8C0B-EF6BDC41ECCA}" destId="{4DE26E84-1FC2-4315-83FE-4819783B0606}" srcOrd="0" destOrd="0" presId="urn:microsoft.com/office/officeart/2005/8/layout/orgChart1"/>
    <dgm:cxn modelId="{495F5FFE-D40F-4920-A438-E027BFD82C69}" type="presParOf" srcId="{A779737C-0561-4A6F-8C0B-EF6BDC41ECCA}" destId="{9D472DB0-02B7-4249-86D7-5704862AFE23}" srcOrd="1" destOrd="0" presId="urn:microsoft.com/office/officeart/2005/8/layout/orgChart1"/>
    <dgm:cxn modelId="{EFC469DA-CC8D-4EED-BE22-D5A57B2EA722}" type="presParOf" srcId="{0FEBDE40-B623-4FC6-B580-0E0F9A3A9363}" destId="{FE5AEA1A-DFBF-4485-804A-07970865B2B2}" srcOrd="1" destOrd="0" presId="urn:microsoft.com/office/officeart/2005/8/layout/orgChart1"/>
    <dgm:cxn modelId="{D37DA223-C0A6-4ACF-8611-22F014108DF7}" type="presParOf" srcId="{0FEBDE40-B623-4FC6-B580-0E0F9A3A9363}" destId="{45AF785A-D84E-43DE-AE6E-70229E6C59A0}" srcOrd="2" destOrd="0" presId="urn:microsoft.com/office/officeart/2005/8/layout/orgChart1"/>
    <dgm:cxn modelId="{F17F50C9-E326-4DD8-AC42-9B8E5837D352}" type="presParOf" srcId="{0B99449B-398A-41F1-9393-6475BA8CCD36}" destId="{D62C8AB0-6F71-4038-A3FA-CBED6E1E8604}" srcOrd="2" destOrd="0" presId="urn:microsoft.com/office/officeart/2005/8/layout/orgChart1"/>
    <dgm:cxn modelId="{9705A5B8-AC60-44BD-A934-21BB79C0B2C1}" type="presParOf" srcId="{20C18356-EC5B-4786-8A9C-36ACD17C8C82}" destId="{AF01819E-23C1-494E-81C8-6FBA87C9EFF8}" srcOrd="10" destOrd="0" presId="urn:microsoft.com/office/officeart/2005/8/layout/orgChart1"/>
    <dgm:cxn modelId="{285A9788-E5C0-4ED2-ABD1-E31C7BE19AB0}" type="presParOf" srcId="{20C18356-EC5B-4786-8A9C-36ACD17C8C82}" destId="{4C112D4A-9EC1-4D0D-86EA-832E751C8439}" srcOrd="11" destOrd="0" presId="urn:microsoft.com/office/officeart/2005/8/layout/orgChart1"/>
    <dgm:cxn modelId="{4D6CCEEC-2B83-432A-A9D0-0D6BD9A4C355}" type="presParOf" srcId="{4C112D4A-9EC1-4D0D-86EA-832E751C8439}" destId="{5EA84944-D21E-4393-8302-C1C47D7743A0}" srcOrd="0" destOrd="0" presId="urn:microsoft.com/office/officeart/2005/8/layout/orgChart1"/>
    <dgm:cxn modelId="{96181432-EA84-4CFE-94AD-E1F422CA4932}" type="presParOf" srcId="{5EA84944-D21E-4393-8302-C1C47D7743A0}" destId="{3B5C958B-0DB0-4851-8E66-9B87A41CB9F5}" srcOrd="0" destOrd="0" presId="urn:microsoft.com/office/officeart/2005/8/layout/orgChart1"/>
    <dgm:cxn modelId="{92AED3DE-55DE-4293-AE31-3FAD6DEACD25}" type="presParOf" srcId="{5EA84944-D21E-4393-8302-C1C47D7743A0}" destId="{86C56F8A-E063-49B6-99E5-817A2710939B}" srcOrd="1" destOrd="0" presId="urn:microsoft.com/office/officeart/2005/8/layout/orgChart1"/>
    <dgm:cxn modelId="{504EB03A-7A34-48BD-9220-9A4F01C98F10}" type="presParOf" srcId="{4C112D4A-9EC1-4D0D-86EA-832E751C8439}" destId="{0F218623-5A50-413D-94DE-07FDCE4C0D1D}" srcOrd="1" destOrd="0" presId="urn:microsoft.com/office/officeart/2005/8/layout/orgChart1"/>
    <dgm:cxn modelId="{334068BC-CD5C-4DB2-AB3C-83C6791F273E}" type="presParOf" srcId="{0F218623-5A50-413D-94DE-07FDCE4C0D1D}" destId="{D7D73773-542C-4C8F-B371-90C68682A8AD}" srcOrd="0" destOrd="0" presId="urn:microsoft.com/office/officeart/2005/8/layout/orgChart1"/>
    <dgm:cxn modelId="{88A5A4BE-2E64-49B7-B69F-165D4087D15C}" type="presParOf" srcId="{0F218623-5A50-413D-94DE-07FDCE4C0D1D}" destId="{A92F68DD-A8B0-4F77-B445-AC2A857FC455}" srcOrd="1" destOrd="0" presId="urn:microsoft.com/office/officeart/2005/8/layout/orgChart1"/>
    <dgm:cxn modelId="{DFEE2ACE-0094-46CF-A3B1-616D7AA88282}" type="presParOf" srcId="{A92F68DD-A8B0-4F77-B445-AC2A857FC455}" destId="{FB42471A-4B93-4D0B-B659-FFFCDC2CB7EC}" srcOrd="0" destOrd="0" presId="urn:microsoft.com/office/officeart/2005/8/layout/orgChart1"/>
    <dgm:cxn modelId="{726FC46E-1664-47B3-93CE-11EEC5F71832}" type="presParOf" srcId="{FB42471A-4B93-4D0B-B659-FFFCDC2CB7EC}" destId="{A7D45663-3BA2-43F2-B597-31325B9E87D2}" srcOrd="0" destOrd="0" presId="urn:microsoft.com/office/officeart/2005/8/layout/orgChart1"/>
    <dgm:cxn modelId="{E23926B6-C142-4FA7-AF57-2E3CF7CFCAA2}" type="presParOf" srcId="{FB42471A-4B93-4D0B-B659-FFFCDC2CB7EC}" destId="{B758042B-ACCA-400C-9F7A-FB01170EAAB9}" srcOrd="1" destOrd="0" presId="urn:microsoft.com/office/officeart/2005/8/layout/orgChart1"/>
    <dgm:cxn modelId="{919BE805-452B-4842-8251-65BD6C1C11F7}" type="presParOf" srcId="{A92F68DD-A8B0-4F77-B445-AC2A857FC455}" destId="{79BDA253-07FC-436C-B922-7C4276DCB2D1}" srcOrd="1" destOrd="0" presId="urn:microsoft.com/office/officeart/2005/8/layout/orgChart1"/>
    <dgm:cxn modelId="{7172423B-C260-4243-9C08-1B64BEA4C6E5}" type="presParOf" srcId="{A92F68DD-A8B0-4F77-B445-AC2A857FC455}" destId="{9BF82EAC-B510-46A9-9EC7-9DD7271AA499}" srcOrd="2" destOrd="0" presId="urn:microsoft.com/office/officeart/2005/8/layout/orgChart1"/>
    <dgm:cxn modelId="{B0216A7C-C69B-425F-92AD-0C056D498792}" type="presParOf" srcId="{0F218623-5A50-413D-94DE-07FDCE4C0D1D}" destId="{463D6408-F098-4F6E-AD96-C964A4B5070F}" srcOrd="2" destOrd="0" presId="urn:microsoft.com/office/officeart/2005/8/layout/orgChart1"/>
    <dgm:cxn modelId="{4794B3B8-568F-4C7B-8E96-FD3E6B5770EE}" type="presParOf" srcId="{0F218623-5A50-413D-94DE-07FDCE4C0D1D}" destId="{4577485A-CD2B-4FEF-8FFB-83C7722D744E}" srcOrd="3" destOrd="0" presId="urn:microsoft.com/office/officeart/2005/8/layout/orgChart1"/>
    <dgm:cxn modelId="{D6E282C1-DBD6-4F51-861A-4BC95832E180}" type="presParOf" srcId="{4577485A-CD2B-4FEF-8FFB-83C7722D744E}" destId="{2E3CD3EB-14E4-4B8E-9298-B8D5ABFBC953}" srcOrd="0" destOrd="0" presId="urn:microsoft.com/office/officeart/2005/8/layout/orgChart1"/>
    <dgm:cxn modelId="{81412B62-81A6-46F8-8D76-C15EA68533AA}" type="presParOf" srcId="{2E3CD3EB-14E4-4B8E-9298-B8D5ABFBC953}" destId="{8CFA0BFC-2B07-457B-BAAB-CD929A2AA947}" srcOrd="0" destOrd="0" presId="urn:microsoft.com/office/officeart/2005/8/layout/orgChart1"/>
    <dgm:cxn modelId="{AF878892-6EF4-4013-82E3-485083D38108}" type="presParOf" srcId="{2E3CD3EB-14E4-4B8E-9298-B8D5ABFBC953}" destId="{27AB43F3-0768-4798-8242-BE19C3506E72}" srcOrd="1" destOrd="0" presId="urn:microsoft.com/office/officeart/2005/8/layout/orgChart1"/>
    <dgm:cxn modelId="{E58E0F8D-85CB-4B00-951F-A3A5A37DC6AC}" type="presParOf" srcId="{4577485A-CD2B-4FEF-8FFB-83C7722D744E}" destId="{8A6DDAD1-D328-403F-B9BD-138CBEC6D988}" srcOrd="1" destOrd="0" presId="urn:microsoft.com/office/officeart/2005/8/layout/orgChart1"/>
    <dgm:cxn modelId="{F43DB3EE-9836-4B37-9286-437CBCA17F25}" type="presParOf" srcId="{4577485A-CD2B-4FEF-8FFB-83C7722D744E}" destId="{E4BBD057-31FE-4C97-A314-1D51FDB6CC00}" srcOrd="2" destOrd="0" presId="urn:microsoft.com/office/officeart/2005/8/layout/orgChart1"/>
    <dgm:cxn modelId="{48715BAC-58E6-43A6-8D3D-68E2B37223FE}" type="presParOf" srcId="{4C112D4A-9EC1-4D0D-86EA-832E751C8439}" destId="{DEB92FA1-F274-4848-AE6D-7CA9B717E525}" srcOrd="2" destOrd="0" presId="urn:microsoft.com/office/officeart/2005/8/layout/orgChart1"/>
    <dgm:cxn modelId="{D323405C-B23D-4A57-8BC8-F45666D0EB83}" type="presParOf" srcId="{20C18356-EC5B-4786-8A9C-36ACD17C8C82}" destId="{B93EC7F5-C550-4E03-899C-764DB77D081A}" srcOrd="12" destOrd="0" presId="urn:microsoft.com/office/officeart/2005/8/layout/orgChart1"/>
    <dgm:cxn modelId="{74712CFB-9C6D-4886-8B29-88F01BB7FE95}" type="presParOf" srcId="{20C18356-EC5B-4786-8A9C-36ACD17C8C82}" destId="{3A938BEE-38A5-4CFD-AD47-FC13C8D5FD56}" srcOrd="13" destOrd="0" presId="urn:microsoft.com/office/officeart/2005/8/layout/orgChart1"/>
    <dgm:cxn modelId="{4F90FF4B-A969-4AFC-AC4D-CEAFDB9B6426}" type="presParOf" srcId="{3A938BEE-38A5-4CFD-AD47-FC13C8D5FD56}" destId="{2683DDC5-5CA9-4E6A-8CDE-1B419BBB7E52}" srcOrd="0" destOrd="0" presId="urn:microsoft.com/office/officeart/2005/8/layout/orgChart1"/>
    <dgm:cxn modelId="{C6C4ABAD-4D71-4F80-AC82-C59FD5C7FE89}" type="presParOf" srcId="{2683DDC5-5CA9-4E6A-8CDE-1B419BBB7E52}" destId="{0429C422-87A4-4A23-8F89-7158F0B2EB9D}" srcOrd="0" destOrd="0" presId="urn:microsoft.com/office/officeart/2005/8/layout/orgChart1"/>
    <dgm:cxn modelId="{BFEF877B-3C86-4E84-ACB7-B9220386AEB1}" type="presParOf" srcId="{2683DDC5-5CA9-4E6A-8CDE-1B419BBB7E52}" destId="{543AF3B6-E3E1-4AF9-BE55-B7D6D5D8C513}" srcOrd="1" destOrd="0" presId="urn:microsoft.com/office/officeart/2005/8/layout/orgChart1"/>
    <dgm:cxn modelId="{72B2E479-5AF5-423B-8171-E753EA5CBD54}" type="presParOf" srcId="{3A938BEE-38A5-4CFD-AD47-FC13C8D5FD56}" destId="{BB7C1B09-6F1A-4C5D-9F4D-501EDEB9E13D}" srcOrd="1" destOrd="0" presId="urn:microsoft.com/office/officeart/2005/8/layout/orgChart1"/>
    <dgm:cxn modelId="{92CD8ED2-C794-4A4A-AE19-586CC592AFDC}" type="presParOf" srcId="{3A938BEE-38A5-4CFD-AD47-FC13C8D5FD56}" destId="{00BD1E07-E9A5-4AF6-8239-02467815E627}" srcOrd="2" destOrd="0" presId="urn:microsoft.com/office/officeart/2005/8/layout/orgChart1"/>
    <dgm:cxn modelId="{9F8197DC-7EB2-4E20-982B-EB77A136F5CC}" type="presParOf" srcId="{A749E963-678D-4297-9455-032B59644F1F}" destId="{834DA976-7041-476B-8DF1-D57AA2D16CA8}" srcOrd="2" destOrd="0" presId="urn:microsoft.com/office/officeart/2005/8/layout/orgChart1"/>
    <dgm:cxn modelId="{1AD50CD0-B9E1-42D0-B57E-992B7D48498D}" type="presParOf" srcId="{834DA976-7041-476B-8DF1-D57AA2D16CA8}" destId="{E0467932-1A71-40B2-B936-68144DE1DD38}" srcOrd="0" destOrd="0" presId="urn:microsoft.com/office/officeart/2005/8/layout/orgChart1"/>
    <dgm:cxn modelId="{3C2832ED-0A75-4AB8-9D9F-C3E4BAF139A3}" type="presParOf" srcId="{834DA976-7041-476B-8DF1-D57AA2D16CA8}" destId="{7A3E4C45-4943-4D4C-88B5-1FE05CBC858C}" srcOrd="1" destOrd="0" presId="urn:microsoft.com/office/officeart/2005/8/layout/orgChart1"/>
    <dgm:cxn modelId="{074C2389-1F0F-4EE1-BE09-E084EC37901F}" type="presParOf" srcId="{7A3E4C45-4943-4D4C-88B5-1FE05CBC858C}" destId="{302E9653-E8AF-486A-90DD-4ED3576370A6}" srcOrd="0" destOrd="0" presId="urn:microsoft.com/office/officeart/2005/8/layout/orgChart1"/>
    <dgm:cxn modelId="{35E0CF73-66D5-40E7-B898-416CF2989759}" type="presParOf" srcId="{302E9653-E8AF-486A-90DD-4ED3576370A6}" destId="{B54531DD-1F55-44FD-9230-D701317023A7}" srcOrd="0" destOrd="0" presId="urn:microsoft.com/office/officeart/2005/8/layout/orgChart1"/>
    <dgm:cxn modelId="{D8564B16-1210-458E-B9B4-4BEAFC1A9C1F}" type="presParOf" srcId="{302E9653-E8AF-486A-90DD-4ED3576370A6}" destId="{4798A571-A73C-4F93-91B1-AF7F5644235A}" srcOrd="1" destOrd="0" presId="urn:microsoft.com/office/officeart/2005/8/layout/orgChart1"/>
    <dgm:cxn modelId="{9729F130-1B76-48A0-B453-1C66FEC4C98F}" type="presParOf" srcId="{7A3E4C45-4943-4D4C-88B5-1FE05CBC858C}" destId="{429F420C-D1A4-4B1A-8E2B-B75F90CAF513}" srcOrd="1" destOrd="0" presId="urn:microsoft.com/office/officeart/2005/8/layout/orgChart1"/>
    <dgm:cxn modelId="{F99317C3-F8AD-46CB-9E06-2A7D177E4C78}" type="presParOf" srcId="{7A3E4C45-4943-4D4C-88B5-1FE05CBC858C}" destId="{4D71480A-B406-40DB-925B-B346C5FC4D01}" srcOrd="2" destOrd="0" presId="urn:microsoft.com/office/officeart/2005/8/layout/orgChart1"/>
    <dgm:cxn modelId="{8037E772-B92E-410D-B4B6-36506E36E0FF}" type="presParOf" srcId="{834DA976-7041-476B-8DF1-D57AA2D16CA8}" destId="{07B74105-C21D-4D43-9D2B-44201BA95DCC}" srcOrd="2" destOrd="0" presId="urn:microsoft.com/office/officeart/2005/8/layout/orgChart1"/>
    <dgm:cxn modelId="{94579521-BA72-43AF-BA62-5FEC7076F744}" type="presParOf" srcId="{834DA976-7041-476B-8DF1-D57AA2D16CA8}" destId="{EB0AC813-26FD-477B-8647-F21A118CB25D}" srcOrd="3" destOrd="0" presId="urn:microsoft.com/office/officeart/2005/8/layout/orgChart1"/>
    <dgm:cxn modelId="{A6BEA3CE-8FC3-4824-88DE-AEC108BB0070}" type="presParOf" srcId="{EB0AC813-26FD-477B-8647-F21A118CB25D}" destId="{F6E0065A-A512-413E-AB52-13E3E5F5DD36}" srcOrd="0" destOrd="0" presId="urn:microsoft.com/office/officeart/2005/8/layout/orgChart1"/>
    <dgm:cxn modelId="{3275E63B-F9C2-4A63-BB3A-3A2B1F98662D}" type="presParOf" srcId="{F6E0065A-A512-413E-AB52-13E3E5F5DD36}" destId="{F904CE11-D9BE-4024-88CE-EED288228F30}" srcOrd="0" destOrd="0" presId="urn:microsoft.com/office/officeart/2005/8/layout/orgChart1"/>
    <dgm:cxn modelId="{F3551EE4-6D33-4D07-8035-8A6EC0B016A0}" type="presParOf" srcId="{F6E0065A-A512-413E-AB52-13E3E5F5DD36}" destId="{0967977C-AD2C-4D90-977D-19D3FCC9A8E0}" srcOrd="1" destOrd="0" presId="urn:microsoft.com/office/officeart/2005/8/layout/orgChart1"/>
    <dgm:cxn modelId="{2E1E27B4-1857-4BCB-980C-F6935BA77263}" type="presParOf" srcId="{EB0AC813-26FD-477B-8647-F21A118CB25D}" destId="{F449CC54-EE51-42D9-AD12-6F9920297A38}" srcOrd="1" destOrd="0" presId="urn:microsoft.com/office/officeart/2005/8/layout/orgChart1"/>
    <dgm:cxn modelId="{E2FB549D-265A-4D6A-AE05-BCF28D70CD04}" type="presParOf" srcId="{EB0AC813-26FD-477B-8647-F21A118CB25D}" destId="{A6CC28BF-2E12-42DD-BF7D-9670485D7F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164FF-C59D-4EDA-B431-36678F7A3439}">
      <dsp:nvSpPr>
        <dsp:cNvPr id="0" name=""/>
        <dsp:cNvSpPr/>
      </dsp:nvSpPr>
      <dsp:spPr>
        <a:xfrm>
          <a:off x="2010761" y="630617"/>
          <a:ext cx="4208076" cy="420807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278D9-DC8D-4E43-ACDB-153F6F08E6C1}">
      <dsp:nvSpPr>
        <dsp:cNvPr id="0" name=""/>
        <dsp:cNvSpPr/>
      </dsp:nvSpPr>
      <dsp:spPr>
        <a:xfrm>
          <a:off x="2010761" y="630617"/>
          <a:ext cx="4208076" cy="420807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CB3CD-4813-49DF-B171-CD697694C513}">
      <dsp:nvSpPr>
        <dsp:cNvPr id="0" name=""/>
        <dsp:cNvSpPr/>
      </dsp:nvSpPr>
      <dsp:spPr>
        <a:xfrm>
          <a:off x="2027712" y="643065"/>
          <a:ext cx="4208076" cy="4208076"/>
        </a:xfrm>
        <a:prstGeom prst="blockArc">
          <a:avLst>
            <a:gd name="adj1" fmla="val 3275795"/>
            <a:gd name="adj2" fmla="val 759517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C92D6-0B27-41A9-96F2-00E4CC736B1F}">
      <dsp:nvSpPr>
        <dsp:cNvPr id="0" name=""/>
        <dsp:cNvSpPr/>
      </dsp:nvSpPr>
      <dsp:spPr>
        <a:xfrm>
          <a:off x="2017331" y="650492"/>
          <a:ext cx="4208076" cy="4208076"/>
        </a:xfrm>
        <a:prstGeom prst="blockArc">
          <a:avLst>
            <a:gd name="adj1" fmla="val 20484986"/>
            <a:gd name="adj2" fmla="val 325444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999B5-C03E-4D46-B136-99197FCF5889}">
      <dsp:nvSpPr>
        <dsp:cNvPr id="0" name=""/>
        <dsp:cNvSpPr/>
      </dsp:nvSpPr>
      <dsp:spPr>
        <a:xfrm>
          <a:off x="2010761" y="630617"/>
          <a:ext cx="4208076" cy="420807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C37D0E-A22C-4CD8-ABCB-4E66BC5D3317}">
      <dsp:nvSpPr>
        <dsp:cNvPr id="0" name=""/>
        <dsp:cNvSpPr/>
      </dsp:nvSpPr>
      <dsp:spPr>
        <a:xfrm>
          <a:off x="3146375" y="1766230"/>
          <a:ext cx="1936849" cy="1936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kern="1200" dirty="0" smtClean="0"/>
            <a:t>עזרה לזולת</a:t>
          </a:r>
          <a:endParaRPr lang="he-IL" sz="4400" kern="1200" dirty="0"/>
        </a:p>
      </dsp:txBody>
      <dsp:txXfrm>
        <a:off x="3430020" y="2049875"/>
        <a:ext cx="1369559" cy="1369559"/>
      </dsp:txXfrm>
    </dsp:sp>
    <dsp:sp modelId="{21BC6F72-D3B6-4050-881D-8CC8514F1EE4}">
      <dsp:nvSpPr>
        <dsp:cNvPr id="0" name=""/>
        <dsp:cNvSpPr/>
      </dsp:nvSpPr>
      <dsp:spPr>
        <a:xfrm>
          <a:off x="3436902" y="1528"/>
          <a:ext cx="1355794" cy="1355794"/>
        </a:xfrm>
        <a:prstGeom prst="ellipse">
          <a:avLst/>
        </a:prstGeom>
        <a:gradFill flip="none" rotWithShape="0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baseline="0" dirty="0" smtClean="0"/>
            <a:t>יעוץ</a:t>
          </a:r>
          <a:r>
            <a:rPr lang="he-IL" sz="2100" kern="1200" dirty="0" smtClean="0"/>
            <a:t> והכוונה</a:t>
          </a:r>
          <a:endParaRPr lang="he-IL" sz="2100" kern="1200" dirty="0"/>
        </a:p>
      </dsp:txBody>
      <dsp:txXfrm>
        <a:off x="3635453" y="200079"/>
        <a:ext cx="958692" cy="958692"/>
      </dsp:txXfrm>
    </dsp:sp>
    <dsp:sp modelId="{F4568DF5-1246-4491-9940-943287FFF7A0}">
      <dsp:nvSpPr>
        <dsp:cNvPr id="0" name=""/>
        <dsp:cNvSpPr/>
      </dsp:nvSpPr>
      <dsp:spPr>
        <a:xfrm>
          <a:off x="5391542" y="1421657"/>
          <a:ext cx="1355794" cy="1355794"/>
        </a:xfrm>
        <a:prstGeom prst="ellipse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עזרה לחולים</a:t>
          </a:r>
          <a:endParaRPr lang="he-IL" sz="2100" kern="1200" dirty="0"/>
        </a:p>
      </dsp:txBody>
      <dsp:txXfrm>
        <a:off x="5590093" y="1620208"/>
        <a:ext cx="958692" cy="958692"/>
      </dsp:txXfrm>
    </dsp:sp>
    <dsp:sp modelId="{1E44E4C5-9919-4419-95D5-625AE69894EF}">
      <dsp:nvSpPr>
        <dsp:cNvPr id="0" name=""/>
        <dsp:cNvSpPr/>
      </dsp:nvSpPr>
      <dsp:spPr>
        <a:xfrm>
          <a:off x="4644508" y="3744410"/>
          <a:ext cx="1355794" cy="1355794"/>
        </a:xfrm>
        <a:prstGeom prst="ellipse">
          <a:avLst/>
        </a:prstGeom>
        <a:gradFill rotWithShape="0">
          <a:gsLst>
            <a:gs pos="100000">
              <a:schemeClr val="bg2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תמיכה קהילתית</a:t>
          </a:r>
          <a:endParaRPr lang="he-IL" sz="2100" kern="1200" dirty="0"/>
        </a:p>
      </dsp:txBody>
      <dsp:txXfrm>
        <a:off x="4843059" y="3942961"/>
        <a:ext cx="958692" cy="958692"/>
      </dsp:txXfrm>
    </dsp:sp>
    <dsp:sp modelId="{300C4D12-9C2F-46A5-ACDA-228541E9441F}">
      <dsp:nvSpPr>
        <dsp:cNvPr id="0" name=""/>
        <dsp:cNvSpPr/>
      </dsp:nvSpPr>
      <dsp:spPr>
        <a:xfrm>
          <a:off x="2228869" y="3719473"/>
          <a:ext cx="1355794" cy="1355794"/>
        </a:xfrm>
        <a:prstGeom prst="ellipse">
          <a:avLst/>
        </a:prstGeom>
        <a:gradFill flip="none" rotWithShape="0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הפצת הלכה</a:t>
          </a:r>
          <a:endParaRPr lang="he-IL" sz="2100" kern="1200" dirty="0"/>
        </a:p>
      </dsp:txBody>
      <dsp:txXfrm>
        <a:off x="2427420" y="3918024"/>
        <a:ext cx="958692" cy="958692"/>
      </dsp:txXfrm>
    </dsp:sp>
    <dsp:sp modelId="{1326AC27-3FCC-4004-A0EF-C068323AD875}">
      <dsp:nvSpPr>
        <dsp:cNvPr id="0" name=""/>
        <dsp:cNvSpPr/>
      </dsp:nvSpPr>
      <dsp:spPr>
        <a:xfrm>
          <a:off x="1482263" y="1421657"/>
          <a:ext cx="1355794" cy="1355794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סיוע לנזקקים</a:t>
          </a:r>
          <a:endParaRPr lang="he-IL" sz="2100" kern="1200" dirty="0"/>
        </a:p>
      </dsp:txBody>
      <dsp:txXfrm>
        <a:off x="1680814" y="1620208"/>
        <a:ext cx="958692" cy="958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548DA-DDCF-4E7C-8658-4698D097301B}">
      <dsp:nvSpPr>
        <dsp:cNvPr id="0" name=""/>
        <dsp:cNvSpPr/>
      </dsp:nvSpPr>
      <dsp:spPr>
        <a:xfrm rot="3037444">
          <a:off x="635621" y="3750997"/>
          <a:ext cx="2331085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331085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F49D-3928-4DED-9395-8E046226E2E2}">
      <dsp:nvSpPr>
        <dsp:cNvPr id="0" name=""/>
        <dsp:cNvSpPr/>
      </dsp:nvSpPr>
      <dsp:spPr>
        <a:xfrm rot="2187843">
          <a:off x="892280" y="3449740"/>
          <a:ext cx="2282520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282520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EB49B-AD11-4070-9CA8-576198AF346D}">
      <dsp:nvSpPr>
        <dsp:cNvPr id="0" name=""/>
        <dsp:cNvSpPr/>
      </dsp:nvSpPr>
      <dsp:spPr>
        <a:xfrm rot="1320535">
          <a:off x="1032373" y="3099222"/>
          <a:ext cx="2286979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286979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73AA5-0070-4C0D-BD8E-E08DA6AB1344}">
      <dsp:nvSpPr>
        <dsp:cNvPr id="0" name=""/>
        <dsp:cNvSpPr/>
      </dsp:nvSpPr>
      <dsp:spPr>
        <a:xfrm rot="441542">
          <a:off x="1106295" y="2734226"/>
          <a:ext cx="2284704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284704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92CD5-61CF-4902-87AC-1955D242EC6B}">
      <dsp:nvSpPr>
        <dsp:cNvPr id="0" name=""/>
        <dsp:cNvSpPr/>
      </dsp:nvSpPr>
      <dsp:spPr>
        <a:xfrm rot="21158458">
          <a:off x="1106295" y="2363838"/>
          <a:ext cx="2284704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284704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EF5A4-1CF4-4316-A5A2-9AEB7971DB16}">
      <dsp:nvSpPr>
        <dsp:cNvPr id="0" name=""/>
        <dsp:cNvSpPr/>
      </dsp:nvSpPr>
      <dsp:spPr>
        <a:xfrm rot="20279465">
          <a:off x="1032373" y="1998842"/>
          <a:ext cx="2286979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286979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496E5-CFBE-4236-BBCA-5F5D7267234E}">
      <dsp:nvSpPr>
        <dsp:cNvPr id="0" name=""/>
        <dsp:cNvSpPr/>
      </dsp:nvSpPr>
      <dsp:spPr>
        <a:xfrm rot="19412157">
          <a:off x="892280" y="1648324"/>
          <a:ext cx="2282520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282520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AF3DB-27BA-41A8-BAE1-77F629F618AC}">
      <dsp:nvSpPr>
        <dsp:cNvPr id="0" name=""/>
        <dsp:cNvSpPr/>
      </dsp:nvSpPr>
      <dsp:spPr>
        <a:xfrm rot="18562556">
          <a:off x="635621" y="1347068"/>
          <a:ext cx="2331085" cy="30278"/>
        </a:xfrm>
        <a:custGeom>
          <a:avLst/>
          <a:gdLst/>
          <a:ahLst/>
          <a:cxnLst/>
          <a:rect l="0" t="0" r="0" b="0"/>
          <a:pathLst>
            <a:path>
              <a:moveTo>
                <a:pt x="0" y="15139"/>
              </a:moveTo>
              <a:lnTo>
                <a:pt x="2331085" y="15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67A50-755C-4E3F-A99E-A66E266FED37}">
      <dsp:nvSpPr>
        <dsp:cNvPr id="0" name=""/>
        <dsp:cNvSpPr/>
      </dsp:nvSpPr>
      <dsp:spPr>
        <a:xfrm>
          <a:off x="391503" y="2150516"/>
          <a:ext cx="846403" cy="82731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513CE-25C8-4434-A68A-BD0D237355DD}">
      <dsp:nvSpPr>
        <dsp:cNvPr id="0" name=""/>
        <dsp:cNvSpPr/>
      </dsp:nvSpPr>
      <dsp:spPr>
        <a:xfrm>
          <a:off x="2446268" y="3808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בריאות</a:t>
          </a:r>
          <a:endParaRPr lang="he-IL" sz="1000" kern="1200" dirty="0"/>
        </a:p>
      </dsp:txBody>
      <dsp:txXfrm>
        <a:off x="2521834" y="79374"/>
        <a:ext cx="364867" cy="364867"/>
      </dsp:txXfrm>
    </dsp:sp>
    <dsp:sp modelId="{7141337D-F9E4-43BC-B934-B451FA798125}">
      <dsp:nvSpPr>
        <dsp:cNvPr id="0" name=""/>
        <dsp:cNvSpPr/>
      </dsp:nvSpPr>
      <dsp:spPr>
        <a:xfrm>
          <a:off x="2900867" y="573857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זיווג</a:t>
          </a:r>
          <a:endParaRPr lang="he-IL" sz="1000" kern="1200" dirty="0"/>
        </a:p>
      </dsp:txBody>
      <dsp:txXfrm>
        <a:off x="2976433" y="649423"/>
        <a:ext cx="364867" cy="364867"/>
      </dsp:txXfrm>
    </dsp:sp>
    <dsp:sp modelId="{DF8421F5-28FD-4FD1-AA2A-8BD4D603C635}">
      <dsp:nvSpPr>
        <dsp:cNvPr id="0" name=""/>
        <dsp:cNvSpPr/>
      </dsp:nvSpPr>
      <dsp:spPr>
        <a:xfrm>
          <a:off x="3217220" y="1230772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פריון ולידה</a:t>
          </a:r>
          <a:endParaRPr lang="he-IL" sz="1000" kern="1200" dirty="0"/>
        </a:p>
      </dsp:txBody>
      <dsp:txXfrm>
        <a:off x="3292786" y="1306338"/>
        <a:ext cx="364867" cy="364867"/>
      </dsp:txXfrm>
    </dsp:sp>
    <dsp:sp modelId="{3253D171-DF9B-4676-B7D9-43E251F549AD}">
      <dsp:nvSpPr>
        <dsp:cNvPr id="0" name=""/>
        <dsp:cNvSpPr/>
      </dsp:nvSpPr>
      <dsp:spPr>
        <a:xfrm>
          <a:off x="3379465" y="1941611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ילדים</a:t>
          </a:r>
          <a:endParaRPr lang="he-IL" sz="1000" kern="1200" dirty="0"/>
        </a:p>
      </dsp:txBody>
      <dsp:txXfrm>
        <a:off x="3455031" y="2017177"/>
        <a:ext cx="364867" cy="364867"/>
      </dsp:txXfrm>
    </dsp:sp>
    <dsp:sp modelId="{579D486D-B712-4BF0-8FBE-882C3FF997E2}">
      <dsp:nvSpPr>
        <dsp:cNvPr id="0" name=""/>
        <dsp:cNvSpPr/>
      </dsp:nvSpPr>
      <dsp:spPr>
        <a:xfrm>
          <a:off x="3379465" y="2670732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זוגיות</a:t>
          </a:r>
          <a:endParaRPr lang="he-IL" sz="1000" kern="1200" dirty="0"/>
        </a:p>
      </dsp:txBody>
      <dsp:txXfrm>
        <a:off x="3455031" y="2746298"/>
        <a:ext cx="364867" cy="364867"/>
      </dsp:txXfrm>
    </dsp:sp>
    <dsp:sp modelId="{33B8FAB7-059E-4368-8FC6-6B35C0A76326}">
      <dsp:nvSpPr>
        <dsp:cNvPr id="0" name=""/>
        <dsp:cNvSpPr/>
      </dsp:nvSpPr>
      <dsp:spPr>
        <a:xfrm>
          <a:off x="3217220" y="3381571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כלכלי</a:t>
          </a:r>
          <a:endParaRPr lang="he-IL" sz="1000" kern="1200" dirty="0"/>
        </a:p>
      </dsp:txBody>
      <dsp:txXfrm>
        <a:off x="3292786" y="3457137"/>
        <a:ext cx="364867" cy="364867"/>
      </dsp:txXfrm>
    </dsp:sp>
    <dsp:sp modelId="{B7A97A55-826C-4773-8CA8-C18342681A04}">
      <dsp:nvSpPr>
        <dsp:cNvPr id="0" name=""/>
        <dsp:cNvSpPr/>
      </dsp:nvSpPr>
      <dsp:spPr>
        <a:xfrm>
          <a:off x="2900867" y="4038486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עבודה</a:t>
          </a:r>
          <a:endParaRPr lang="he-IL" sz="1000" kern="1200" dirty="0"/>
        </a:p>
      </dsp:txBody>
      <dsp:txXfrm>
        <a:off x="2976433" y="4114052"/>
        <a:ext cx="364867" cy="364867"/>
      </dsp:txXfrm>
    </dsp:sp>
    <dsp:sp modelId="{A8345B6B-17ED-45BE-B79D-7A48E8FA160D}">
      <dsp:nvSpPr>
        <dsp:cNvPr id="0" name=""/>
        <dsp:cNvSpPr/>
      </dsp:nvSpPr>
      <dsp:spPr>
        <a:xfrm>
          <a:off x="2446268" y="4608535"/>
          <a:ext cx="515999" cy="51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עסקים</a:t>
          </a:r>
          <a:endParaRPr lang="he-IL" sz="1000" kern="1200" dirty="0"/>
        </a:p>
      </dsp:txBody>
      <dsp:txXfrm>
        <a:off x="2521834" y="4684101"/>
        <a:ext cx="364867" cy="364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F3A6-5EDC-4A6E-9AAC-C6CCE3347387}">
      <dsp:nvSpPr>
        <dsp:cNvPr id="0" name=""/>
        <dsp:cNvSpPr/>
      </dsp:nvSpPr>
      <dsp:spPr>
        <a:xfrm>
          <a:off x="1368151" y="504052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2D41-0A7C-4A0D-A072-CAD25832F3CA}">
      <dsp:nvSpPr>
        <dsp:cNvPr id="0" name=""/>
        <dsp:cNvSpPr/>
      </dsp:nvSpPr>
      <dsp:spPr>
        <a:xfrm>
          <a:off x="2520276" y="295232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D27BA-50DF-419C-A021-33C669F85ADC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rgbClr val="002060"/>
              </a:solidFill>
            </a:rPr>
            <a:t>תמיכה כלכלית ורגשית</a:t>
          </a:r>
          <a:endParaRPr lang="he-IL" sz="2400" kern="1200" dirty="0">
            <a:solidFill>
              <a:srgbClr val="002060"/>
            </a:solidFill>
          </a:endParaRPr>
        </a:p>
      </dsp:txBody>
      <dsp:txXfrm>
        <a:off x="1524000" y="3276600"/>
        <a:ext cx="3048000" cy="762000"/>
      </dsp:txXfrm>
    </dsp:sp>
    <dsp:sp modelId="{4E57B09D-D56B-4696-9217-6E624CBEC5C9}">
      <dsp:nvSpPr>
        <dsp:cNvPr id="0" name=""/>
        <dsp:cNvSpPr/>
      </dsp:nvSpPr>
      <dsp:spPr>
        <a:xfrm>
          <a:off x="1512167" y="360043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נצרכים</a:t>
          </a:r>
          <a:endParaRPr lang="he-IL" sz="2000" kern="1200" dirty="0"/>
        </a:p>
      </dsp:txBody>
      <dsp:txXfrm>
        <a:off x="1679555" y="527431"/>
        <a:ext cx="808224" cy="808224"/>
      </dsp:txXfrm>
    </dsp:sp>
    <dsp:sp modelId="{EA25465C-37CF-4F95-AE2E-8A6AEF88A943}">
      <dsp:nvSpPr>
        <dsp:cNvPr id="0" name=""/>
        <dsp:cNvSpPr/>
      </dsp:nvSpPr>
      <dsp:spPr>
        <a:xfrm>
          <a:off x="2304260" y="1296146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עניים מרודים</a:t>
          </a:r>
          <a:endParaRPr lang="he-IL" sz="2000" kern="1200" dirty="0"/>
        </a:p>
      </dsp:txBody>
      <dsp:txXfrm>
        <a:off x="2471648" y="1463534"/>
        <a:ext cx="808224" cy="808224"/>
      </dsp:txXfrm>
    </dsp:sp>
    <dsp:sp modelId="{51EEB78F-B2FF-4F14-85DE-9EA9B4FB9488}">
      <dsp:nvSpPr>
        <dsp:cNvPr id="0" name=""/>
        <dsp:cNvSpPr/>
      </dsp:nvSpPr>
      <dsp:spPr>
        <a:xfrm>
          <a:off x="3096350" y="360043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טיטולים ומטרנה</a:t>
          </a:r>
          <a:endParaRPr lang="he-IL" sz="2000" kern="1200" dirty="0"/>
        </a:p>
      </dsp:txBody>
      <dsp:txXfrm>
        <a:off x="3263738" y="527431"/>
        <a:ext cx="808224" cy="808224"/>
      </dsp:txXfrm>
    </dsp:sp>
    <dsp:sp modelId="{107EB58E-8FDA-4C6B-9764-CB07413FBA72}">
      <dsp:nvSpPr>
        <dsp:cNvPr id="0" name=""/>
        <dsp:cNvSpPr/>
      </dsp:nvSpPr>
      <dsp:spPr>
        <a:xfrm>
          <a:off x="1080109" y="71997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45FE5-A515-4BF4-A509-DDE255B49BBE}">
      <dsp:nvSpPr>
        <dsp:cNvPr id="0" name=""/>
        <dsp:cNvSpPr/>
      </dsp:nvSpPr>
      <dsp:spPr>
        <a:xfrm>
          <a:off x="700337" y="1809"/>
          <a:ext cx="1711156" cy="1711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שיקום הפה לילדים</a:t>
          </a:r>
          <a:endParaRPr lang="he-IL" sz="2800" kern="1200" dirty="0"/>
        </a:p>
      </dsp:txBody>
      <dsp:txXfrm>
        <a:off x="950930" y="252402"/>
        <a:ext cx="1209970" cy="1209970"/>
      </dsp:txXfrm>
    </dsp:sp>
    <dsp:sp modelId="{F9D384D8-A1C2-43B6-ACDA-0ED0AD55721C}">
      <dsp:nvSpPr>
        <dsp:cNvPr id="0" name=""/>
        <dsp:cNvSpPr/>
      </dsp:nvSpPr>
      <dsp:spPr>
        <a:xfrm>
          <a:off x="1059680" y="1851912"/>
          <a:ext cx="992471" cy="992471"/>
        </a:xfrm>
        <a:prstGeom prst="mathPlus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700" kern="1200"/>
        </a:p>
      </dsp:txBody>
      <dsp:txXfrm>
        <a:off x="1191232" y="2231433"/>
        <a:ext cx="729367" cy="233429"/>
      </dsp:txXfrm>
    </dsp:sp>
    <dsp:sp modelId="{4D9D2913-3AA4-490C-A67D-6F02AFCB817C}">
      <dsp:nvSpPr>
        <dsp:cNvPr id="0" name=""/>
        <dsp:cNvSpPr/>
      </dsp:nvSpPr>
      <dsp:spPr>
        <a:xfrm>
          <a:off x="700337" y="2983329"/>
          <a:ext cx="1711156" cy="1711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תרופות שלא בסל</a:t>
          </a:r>
          <a:endParaRPr lang="he-IL" sz="2800" kern="1200" dirty="0"/>
        </a:p>
      </dsp:txBody>
      <dsp:txXfrm>
        <a:off x="950930" y="3233922"/>
        <a:ext cx="1209970" cy="1209970"/>
      </dsp:txXfrm>
    </dsp:sp>
    <dsp:sp modelId="{F30B97D3-03CB-4392-B657-BBA5A8C966CC}">
      <dsp:nvSpPr>
        <dsp:cNvPr id="0" name=""/>
        <dsp:cNvSpPr/>
      </dsp:nvSpPr>
      <dsp:spPr>
        <a:xfrm>
          <a:off x="2532307" y="2029872"/>
          <a:ext cx="815868" cy="636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200" kern="1200"/>
        </a:p>
      </dsp:txBody>
      <dsp:txXfrm>
        <a:off x="2532307" y="2157182"/>
        <a:ext cx="624903" cy="381930"/>
      </dsp:txXfrm>
    </dsp:sp>
    <dsp:sp modelId="{94654B94-B85F-4357-92D0-B68B77090400}">
      <dsp:nvSpPr>
        <dsp:cNvPr id="0" name=""/>
        <dsp:cNvSpPr/>
      </dsp:nvSpPr>
      <dsp:spPr>
        <a:xfrm>
          <a:off x="3438188" y="636991"/>
          <a:ext cx="3422313" cy="3422313"/>
        </a:xfrm>
        <a:prstGeom prst="ellipse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/>
            <a:t>עזרה לחולים</a:t>
          </a:r>
          <a:endParaRPr lang="he-IL" sz="6500" kern="1200" dirty="0"/>
        </a:p>
      </dsp:txBody>
      <dsp:txXfrm>
        <a:off x="3939374" y="1138177"/>
        <a:ext cx="2419941" cy="2419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2583-1C6F-4763-825E-BC1662D1DC17}">
      <dsp:nvSpPr>
        <dsp:cNvPr id="0" name=""/>
        <dsp:cNvSpPr/>
      </dsp:nvSpPr>
      <dsp:spPr>
        <a:xfrm>
          <a:off x="492495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B8CD-9F62-413A-95E2-4C05705A5A1F}">
      <dsp:nvSpPr>
        <dsp:cNvPr id="0" name=""/>
        <dsp:cNvSpPr/>
      </dsp:nvSpPr>
      <dsp:spPr>
        <a:xfrm>
          <a:off x="2099712" y="406796"/>
          <a:ext cx="3491164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000066"/>
              </a:solidFill>
            </a:rPr>
            <a:t>ילדים חולים המאושפזים בבתי חולים </a:t>
          </a:r>
          <a:endParaRPr lang="he-IL" sz="1500" b="1" kern="1200" dirty="0">
            <a:solidFill>
              <a:srgbClr val="000066"/>
            </a:solidFill>
          </a:endParaRPr>
        </a:p>
      </dsp:txBody>
      <dsp:txXfrm>
        <a:off x="2127920" y="435004"/>
        <a:ext cx="3434748" cy="521433"/>
      </dsp:txXfrm>
    </dsp:sp>
    <dsp:sp modelId="{4714D046-B054-4BCC-843D-47E3490CF1D5}">
      <dsp:nvSpPr>
        <dsp:cNvPr id="0" name=""/>
        <dsp:cNvSpPr/>
      </dsp:nvSpPr>
      <dsp:spPr>
        <a:xfrm>
          <a:off x="2087085" y="1056878"/>
          <a:ext cx="3516418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000066"/>
              </a:solidFill>
            </a:rPr>
            <a:t>קשישים, גלמודים המתגוררים בבתי אבות</a:t>
          </a:r>
          <a:endParaRPr lang="he-IL" sz="1500" b="1" kern="1200" dirty="0">
            <a:solidFill>
              <a:srgbClr val="000066"/>
            </a:solidFill>
          </a:endParaRPr>
        </a:p>
      </dsp:txBody>
      <dsp:txXfrm>
        <a:off x="2115293" y="1085086"/>
        <a:ext cx="3460002" cy="521433"/>
      </dsp:txXfrm>
    </dsp:sp>
    <dsp:sp modelId="{C5D55DDD-6D19-43AC-89F5-C896771178EF}">
      <dsp:nvSpPr>
        <dsp:cNvPr id="0" name=""/>
        <dsp:cNvSpPr/>
      </dsp:nvSpPr>
      <dsp:spPr>
        <a:xfrm>
          <a:off x="2099712" y="1706959"/>
          <a:ext cx="3491164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000066"/>
              </a:solidFill>
            </a:rPr>
            <a:t>הוסטלים </a:t>
          </a:r>
          <a:r>
            <a:rPr lang="he-IL" sz="1500" b="1" kern="1200" dirty="0" smtClean="0">
              <a:solidFill>
                <a:srgbClr val="002060"/>
              </a:solidFill>
            </a:rPr>
            <a:t>לילדים</a:t>
          </a:r>
          <a:r>
            <a:rPr lang="he-IL" sz="1500" b="1" kern="1200" dirty="0" smtClean="0">
              <a:solidFill>
                <a:srgbClr val="000066"/>
              </a:solidFill>
            </a:rPr>
            <a:t> בעלי צרכים מיוחדים</a:t>
          </a:r>
          <a:endParaRPr lang="he-IL" sz="1500" b="1" kern="1200" dirty="0">
            <a:solidFill>
              <a:srgbClr val="000066"/>
            </a:solidFill>
          </a:endParaRPr>
        </a:p>
      </dsp:txBody>
      <dsp:txXfrm>
        <a:off x="2127920" y="1735167"/>
        <a:ext cx="3434748" cy="521433"/>
      </dsp:txXfrm>
    </dsp:sp>
    <dsp:sp modelId="{DE6818D3-B49B-4178-866E-650A238C7499}">
      <dsp:nvSpPr>
        <dsp:cNvPr id="0" name=""/>
        <dsp:cNvSpPr/>
      </dsp:nvSpPr>
      <dsp:spPr>
        <a:xfrm>
          <a:off x="2099026" y="2361744"/>
          <a:ext cx="3491851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002060"/>
              </a:solidFill>
            </a:rPr>
            <a:t>עזרה ותמיכה ביתומים ונפגעי טרור</a:t>
          </a:r>
          <a:endParaRPr lang="he-IL" sz="1500" b="1" kern="1200" dirty="0">
            <a:solidFill>
              <a:srgbClr val="002060"/>
            </a:solidFill>
          </a:endParaRPr>
        </a:p>
      </dsp:txBody>
      <dsp:txXfrm>
        <a:off x="2127234" y="2389952"/>
        <a:ext cx="3435435" cy="521433"/>
      </dsp:txXfrm>
    </dsp:sp>
    <dsp:sp modelId="{073069D8-4C5D-4BD9-A96A-F9D9EDF4D04A}">
      <dsp:nvSpPr>
        <dsp:cNvPr id="0" name=""/>
        <dsp:cNvSpPr/>
      </dsp:nvSpPr>
      <dsp:spPr>
        <a:xfrm>
          <a:off x="2099712" y="3007121"/>
          <a:ext cx="3491164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rgbClr val="002060"/>
              </a:solidFill>
            </a:rPr>
            <a:t>שכונות מצוקה (מתוכנן)</a:t>
          </a:r>
          <a:endParaRPr lang="he-IL" sz="1500" b="1" kern="1200" dirty="0">
            <a:solidFill>
              <a:srgbClr val="002060"/>
            </a:solidFill>
          </a:endParaRPr>
        </a:p>
      </dsp:txBody>
      <dsp:txXfrm>
        <a:off x="2127920" y="3035329"/>
        <a:ext cx="3434748" cy="521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95BC-9844-49C5-A44C-7F503ED110D0}">
      <dsp:nvSpPr>
        <dsp:cNvPr id="0" name=""/>
        <dsp:cNvSpPr/>
      </dsp:nvSpPr>
      <dsp:spPr>
        <a:xfrm>
          <a:off x="1486463" y="1613365"/>
          <a:ext cx="1107814" cy="94837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latin typeface="Guttman Yad-Brush" pitchFamily="2" charset="-79"/>
              <a:cs typeface="Guttman Yad-Brush" pitchFamily="2" charset="-79"/>
            </a:rPr>
            <a:t>עלון שבועי</a:t>
          </a:r>
          <a:endParaRPr lang="he-IL" sz="1800" kern="1200" dirty="0">
            <a:latin typeface="Guttman Yad-Brush" pitchFamily="2" charset="-79"/>
            <a:cs typeface="Guttman Yad-Brush" pitchFamily="2" charset="-79"/>
          </a:endParaRPr>
        </a:p>
      </dsp:txBody>
      <dsp:txXfrm>
        <a:off x="1648699" y="1752251"/>
        <a:ext cx="783342" cy="670603"/>
      </dsp:txXfrm>
    </dsp:sp>
    <dsp:sp modelId="{FC60D064-3B14-492D-92C0-B31C6EE9973D}">
      <dsp:nvSpPr>
        <dsp:cNvPr id="0" name=""/>
        <dsp:cNvSpPr/>
      </dsp:nvSpPr>
      <dsp:spPr>
        <a:xfrm rot="13072541">
          <a:off x="937824" y="1380563"/>
          <a:ext cx="708890" cy="31110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E8C55-7604-4FE4-93C3-278FB60332CF}">
      <dsp:nvSpPr>
        <dsp:cNvPr id="0" name=""/>
        <dsp:cNvSpPr/>
      </dsp:nvSpPr>
      <dsp:spPr>
        <a:xfrm>
          <a:off x="356775" y="962347"/>
          <a:ext cx="1045296" cy="444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Guttman Yad-Brush" pitchFamily="2" charset="-79"/>
              <a:cs typeface="Guttman Yad-Brush" pitchFamily="2" charset="-79"/>
            </a:rPr>
            <a:t>הלכות</a:t>
          </a:r>
          <a:endParaRPr lang="he-IL" sz="1400" kern="1200" dirty="0">
            <a:latin typeface="Guttman Yad-Brush" pitchFamily="2" charset="-79"/>
            <a:cs typeface="Guttman Yad-Brush" pitchFamily="2" charset="-79"/>
          </a:endParaRPr>
        </a:p>
      </dsp:txBody>
      <dsp:txXfrm>
        <a:off x="369792" y="975364"/>
        <a:ext cx="1019262" cy="418414"/>
      </dsp:txXfrm>
    </dsp:sp>
    <dsp:sp modelId="{602E1436-6DDA-4149-B39F-18048A71B07B}">
      <dsp:nvSpPr>
        <dsp:cNvPr id="0" name=""/>
        <dsp:cNvSpPr/>
      </dsp:nvSpPr>
      <dsp:spPr>
        <a:xfrm rot="16172697">
          <a:off x="1537251" y="998942"/>
          <a:ext cx="876084" cy="36055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313B6-0C43-47D9-9E14-DB07F6C8EA7A}">
      <dsp:nvSpPr>
        <dsp:cNvPr id="0" name=""/>
        <dsp:cNvSpPr/>
      </dsp:nvSpPr>
      <dsp:spPr>
        <a:xfrm>
          <a:off x="1469908" y="499159"/>
          <a:ext cx="916051" cy="382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Guttman Yad-Brush" pitchFamily="2" charset="-79"/>
              <a:cs typeface="Guttman Yad-Brush" pitchFamily="2" charset="-79"/>
            </a:rPr>
            <a:t>דינים</a:t>
          </a:r>
          <a:endParaRPr lang="he-IL" sz="1400" kern="1200" dirty="0">
            <a:latin typeface="Guttman Yad-Brush" pitchFamily="2" charset="-79"/>
            <a:cs typeface="Guttman Yad-Brush" pitchFamily="2" charset="-79"/>
          </a:endParaRPr>
        </a:p>
      </dsp:txBody>
      <dsp:txXfrm>
        <a:off x="1481110" y="510361"/>
        <a:ext cx="893647" cy="360077"/>
      </dsp:txXfrm>
    </dsp:sp>
    <dsp:sp modelId="{28CC33EB-C321-4CB4-9F99-5605117C4F65}">
      <dsp:nvSpPr>
        <dsp:cNvPr id="0" name=""/>
        <dsp:cNvSpPr/>
      </dsp:nvSpPr>
      <dsp:spPr>
        <a:xfrm rot="19048875">
          <a:off x="2343726" y="1242728"/>
          <a:ext cx="842793" cy="36055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FEF7B-2AF5-4FD3-A6CD-6128CBC13E03}">
      <dsp:nvSpPr>
        <dsp:cNvPr id="0" name=""/>
        <dsp:cNvSpPr/>
      </dsp:nvSpPr>
      <dsp:spPr>
        <a:xfrm>
          <a:off x="2474041" y="915991"/>
          <a:ext cx="1203350" cy="444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Guttman Yad-Brush" pitchFamily="2" charset="-79"/>
              <a:cs typeface="Guttman Yad-Brush" pitchFamily="2" charset="-79"/>
            </a:rPr>
            <a:t>עניני דיומא</a:t>
          </a:r>
          <a:endParaRPr lang="he-IL" sz="1400" kern="1200" dirty="0">
            <a:latin typeface="Guttman Yad-Brush" pitchFamily="2" charset="-79"/>
            <a:cs typeface="Guttman Yad-Brush" pitchFamily="2" charset="-79"/>
          </a:endParaRPr>
        </a:p>
      </dsp:txBody>
      <dsp:txXfrm>
        <a:off x="2487058" y="929008"/>
        <a:ext cx="1177316" cy="4184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4105-C21D-4D43-9D2B-44201BA95DCC}">
      <dsp:nvSpPr>
        <dsp:cNvPr id="0" name=""/>
        <dsp:cNvSpPr/>
      </dsp:nvSpPr>
      <dsp:spPr>
        <a:xfrm>
          <a:off x="4555868" y="480417"/>
          <a:ext cx="292886" cy="49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53"/>
              </a:lnTo>
              <a:lnTo>
                <a:pt x="292886" y="490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67932-1A71-40B2-B936-68144DE1DD38}">
      <dsp:nvSpPr>
        <dsp:cNvPr id="0" name=""/>
        <dsp:cNvSpPr/>
      </dsp:nvSpPr>
      <dsp:spPr>
        <a:xfrm>
          <a:off x="4086580" y="480417"/>
          <a:ext cx="469287" cy="694769"/>
        </a:xfrm>
        <a:custGeom>
          <a:avLst/>
          <a:gdLst/>
          <a:ahLst/>
          <a:cxnLst/>
          <a:rect l="0" t="0" r="0" b="0"/>
          <a:pathLst>
            <a:path>
              <a:moveTo>
                <a:pt x="469287" y="0"/>
              </a:moveTo>
              <a:lnTo>
                <a:pt x="469287" y="694769"/>
              </a:lnTo>
              <a:lnTo>
                <a:pt x="0" y="694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EC7F5-C550-4E03-899C-764DB77D081A}">
      <dsp:nvSpPr>
        <dsp:cNvPr id="0" name=""/>
        <dsp:cNvSpPr/>
      </dsp:nvSpPr>
      <dsp:spPr>
        <a:xfrm>
          <a:off x="4555868" y="480417"/>
          <a:ext cx="4032524" cy="118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675"/>
              </a:lnTo>
              <a:lnTo>
                <a:pt x="4032524" y="1072675"/>
              </a:lnTo>
              <a:lnTo>
                <a:pt x="4032524" y="1188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D6408-F098-4F6E-AD96-C964A4B5070F}">
      <dsp:nvSpPr>
        <dsp:cNvPr id="0" name=""/>
        <dsp:cNvSpPr/>
      </dsp:nvSpPr>
      <dsp:spPr>
        <a:xfrm>
          <a:off x="6807017" y="2222491"/>
          <a:ext cx="165966" cy="119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396"/>
              </a:lnTo>
              <a:lnTo>
                <a:pt x="165966" y="11973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3773-542C-4C8F-B371-90C68682A8AD}">
      <dsp:nvSpPr>
        <dsp:cNvPr id="0" name=""/>
        <dsp:cNvSpPr/>
      </dsp:nvSpPr>
      <dsp:spPr>
        <a:xfrm>
          <a:off x="6807017" y="2222491"/>
          <a:ext cx="165966" cy="47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42"/>
              </a:lnTo>
              <a:lnTo>
                <a:pt x="165966" y="4733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1819E-23C1-494E-81C8-6FBA87C9EFF8}">
      <dsp:nvSpPr>
        <dsp:cNvPr id="0" name=""/>
        <dsp:cNvSpPr/>
      </dsp:nvSpPr>
      <dsp:spPr>
        <a:xfrm>
          <a:off x="4555868" y="480417"/>
          <a:ext cx="2693726" cy="118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675"/>
              </a:lnTo>
              <a:lnTo>
                <a:pt x="2693726" y="1072675"/>
              </a:lnTo>
              <a:lnTo>
                <a:pt x="2693726" y="1188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D1E48-9CF0-4B81-AC03-5D47A7E33CB8}">
      <dsp:nvSpPr>
        <dsp:cNvPr id="0" name=""/>
        <dsp:cNvSpPr/>
      </dsp:nvSpPr>
      <dsp:spPr>
        <a:xfrm>
          <a:off x="5468219" y="2222491"/>
          <a:ext cx="165966" cy="179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157"/>
              </a:lnTo>
              <a:lnTo>
                <a:pt x="165966" y="1792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5DEA4-DD4E-41D4-B4E9-0EE3E9CDE6E3}">
      <dsp:nvSpPr>
        <dsp:cNvPr id="0" name=""/>
        <dsp:cNvSpPr/>
      </dsp:nvSpPr>
      <dsp:spPr>
        <a:xfrm>
          <a:off x="5468219" y="2222491"/>
          <a:ext cx="165966" cy="113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319"/>
              </a:lnTo>
              <a:lnTo>
                <a:pt x="165966" y="11333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B57F5-2E33-4A0D-9173-70289626835B}">
      <dsp:nvSpPr>
        <dsp:cNvPr id="0" name=""/>
        <dsp:cNvSpPr/>
      </dsp:nvSpPr>
      <dsp:spPr>
        <a:xfrm>
          <a:off x="5468219" y="2222491"/>
          <a:ext cx="165966" cy="46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302"/>
              </a:lnTo>
              <a:lnTo>
                <a:pt x="165966" y="460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B80EA-3877-4251-9CF1-FD4D4AEED511}">
      <dsp:nvSpPr>
        <dsp:cNvPr id="0" name=""/>
        <dsp:cNvSpPr/>
      </dsp:nvSpPr>
      <dsp:spPr>
        <a:xfrm>
          <a:off x="4555868" y="480417"/>
          <a:ext cx="1354929" cy="1188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675"/>
              </a:lnTo>
              <a:lnTo>
                <a:pt x="1354929" y="1072675"/>
              </a:lnTo>
              <a:lnTo>
                <a:pt x="1354929" y="1188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D3CAD-9037-4409-A8D7-009EC69B4295}">
      <dsp:nvSpPr>
        <dsp:cNvPr id="0" name=""/>
        <dsp:cNvSpPr/>
      </dsp:nvSpPr>
      <dsp:spPr>
        <a:xfrm>
          <a:off x="4129422" y="2222491"/>
          <a:ext cx="165966" cy="1224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767"/>
              </a:lnTo>
              <a:lnTo>
                <a:pt x="165966" y="1224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E30DE-E958-4C86-AF2C-BCD2CAB7BDF3}">
      <dsp:nvSpPr>
        <dsp:cNvPr id="0" name=""/>
        <dsp:cNvSpPr/>
      </dsp:nvSpPr>
      <dsp:spPr>
        <a:xfrm>
          <a:off x="4129422" y="2222491"/>
          <a:ext cx="165966" cy="49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521"/>
              </a:lnTo>
              <a:lnTo>
                <a:pt x="165966" y="4915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D741E-1CD2-4446-B144-B9DACC572B47}">
      <dsp:nvSpPr>
        <dsp:cNvPr id="0" name=""/>
        <dsp:cNvSpPr/>
      </dsp:nvSpPr>
      <dsp:spPr>
        <a:xfrm>
          <a:off x="4510148" y="480417"/>
          <a:ext cx="91440" cy="118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2675"/>
              </a:lnTo>
              <a:lnTo>
                <a:pt x="61851" y="1072675"/>
              </a:lnTo>
              <a:lnTo>
                <a:pt x="61851" y="1188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5769C-EBFB-400E-946D-D006F831D3A9}">
      <dsp:nvSpPr>
        <dsp:cNvPr id="0" name=""/>
        <dsp:cNvSpPr/>
      </dsp:nvSpPr>
      <dsp:spPr>
        <a:xfrm>
          <a:off x="2816283" y="2231044"/>
          <a:ext cx="140308" cy="44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80"/>
              </a:lnTo>
              <a:lnTo>
                <a:pt x="140308" y="4472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309F2-CC3D-4AA8-9452-1910C324E828}">
      <dsp:nvSpPr>
        <dsp:cNvPr id="0" name=""/>
        <dsp:cNvSpPr/>
      </dsp:nvSpPr>
      <dsp:spPr>
        <a:xfrm>
          <a:off x="3258861" y="480417"/>
          <a:ext cx="1297006" cy="1197404"/>
        </a:xfrm>
        <a:custGeom>
          <a:avLst/>
          <a:gdLst/>
          <a:ahLst/>
          <a:cxnLst/>
          <a:rect l="0" t="0" r="0" b="0"/>
          <a:pathLst>
            <a:path>
              <a:moveTo>
                <a:pt x="1297006" y="0"/>
              </a:moveTo>
              <a:lnTo>
                <a:pt x="1297006" y="1081228"/>
              </a:lnTo>
              <a:lnTo>
                <a:pt x="0" y="1081228"/>
              </a:lnTo>
              <a:lnTo>
                <a:pt x="0" y="1197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053FC-FBC2-4DC4-B584-96787747E1CF}">
      <dsp:nvSpPr>
        <dsp:cNvPr id="0" name=""/>
        <dsp:cNvSpPr/>
      </dsp:nvSpPr>
      <dsp:spPr>
        <a:xfrm>
          <a:off x="1451827" y="2222491"/>
          <a:ext cx="165966" cy="253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346"/>
              </a:lnTo>
              <a:lnTo>
                <a:pt x="165966" y="25303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9169B-FA1A-4253-8749-53CC9EDF6BF0}">
      <dsp:nvSpPr>
        <dsp:cNvPr id="0" name=""/>
        <dsp:cNvSpPr/>
      </dsp:nvSpPr>
      <dsp:spPr>
        <a:xfrm>
          <a:off x="1451827" y="2222491"/>
          <a:ext cx="165966" cy="181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131"/>
              </a:lnTo>
              <a:lnTo>
                <a:pt x="165966" y="1816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D5E80-2F06-4707-8441-0C2EB1AD7E7D}">
      <dsp:nvSpPr>
        <dsp:cNvPr id="0" name=""/>
        <dsp:cNvSpPr/>
      </dsp:nvSpPr>
      <dsp:spPr>
        <a:xfrm>
          <a:off x="1451827" y="2222491"/>
          <a:ext cx="165966" cy="114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248"/>
              </a:lnTo>
              <a:lnTo>
                <a:pt x="165966" y="11442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ED2CD-3C20-4E69-A08B-030448365031}">
      <dsp:nvSpPr>
        <dsp:cNvPr id="0" name=""/>
        <dsp:cNvSpPr/>
      </dsp:nvSpPr>
      <dsp:spPr>
        <a:xfrm>
          <a:off x="1451827" y="2222491"/>
          <a:ext cx="165966" cy="46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70"/>
              </a:lnTo>
              <a:lnTo>
                <a:pt x="165966" y="4639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1C25B-2669-4C43-A5FF-ACCBC5583C73}">
      <dsp:nvSpPr>
        <dsp:cNvPr id="0" name=""/>
        <dsp:cNvSpPr/>
      </dsp:nvSpPr>
      <dsp:spPr>
        <a:xfrm>
          <a:off x="1894405" y="480417"/>
          <a:ext cx="2661462" cy="1188852"/>
        </a:xfrm>
        <a:custGeom>
          <a:avLst/>
          <a:gdLst/>
          <a:ahLst/>
          <a:cxnLst/>
          <a:rect l="0" t="0" r="0" b="0"/>
          <a:pathLst>
            <a:path>
              <a:moveTo>
                <a:pt x="2661462" y="0"/>
              </a:moveTo>
              <a:lnTo>
                <a:pt x="2661462" y="1072675"/>
              </a:lnTo>
              <a:lnTo>
                <a:pt x="0" y="1072675"/>
              </a:lnTo>
              <a:lnTo>
                <a:pt x="0" y="1188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7CBB1-3424-427A-A6EC-9F8D0F323E9D}">
      <dsp:nvSpPr>
        <dsp:cNvPr id="0" name=""/>
        <dsp:cNvSpPr/>
      </dsp:nvSpPr>
      <dsp:spPr>
        <a:xfrm>
          <a:off x="555607" y="480417"/>
          <a:ext cx="4000260" cy="1188852"/>
        </a:xfrm>
        <a:custGeom>
          <a:avLst/>
          <a:gdLst/>
          <a:ahLst/>
          <a:cxnLst/>
          <a:rect l="0" t="0" r="0" b="0"/>
          <a:pathLst>
            <a:path>
              <a:moveTo>
                <a:pt x="4000260" y="0"/>
              </a:moveTo>
              <a:lnTo>
                <a:pt x="4000260" y="1072675"/>
              </a:lnTo>
              <a:lnTo>
                <a:pt x="0" y="1072675"/>
              </a:lnTo>
              <a:lnTo>
                <a:pt x="0" y="1188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509E7-0AB9-4DD1-9B4A-9FD0A1C19C25}">
      <dsp:nvSpPr>
        <dsp:cNvPr id="0" name=""/>
        <dsp:cNvSpPr/>
      </dsp:nvSpPr>
      <dsp:spPr>
        <a:xfrm>
          <a:off x="4196052" y="57230"/>
          <a:ext cx="719631" cy="42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נשיא</a:t>
          </a:r>
          <a:endParaRPr lang="he-IL" sz="6000" kern="1200" dirty="0"/>
        </a:p>
      </dsp:txBody>
      <dsp:txXfrm>
        <a:off x="4196052" y="57230"/>
        <a:ext cx="719631" cy="423187"/>
      </dsp:txXfrm>
    </dsp:sp>
    <dsp:sp modelId="{A5440F65-7F58-4801-A85D-A5623E38C36B}">
      <dsp:nvSpPr>
        <dsp:cNvPr id="0" name=""/>
        <dsp:cNvSpPr/>
      </dsp:nvSpPr>
      <dsp:spPr>
        <a:xfrm>
          <a:off x="2385" y="166926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אתר אינטרנט</a:t>
          </a:r>
          <a:endParaRPr lang="he-IL" sz="2000" kern="1200" dirty="0"/>
        </a:p>
      </dsp:txBody>
      <dsp:txXfrm>
        <a:off x="2385" y="1669269"/>
        <a:ext cx="1106444" cy="553222"/>
      </dsp:txXfrm>
    </dsp:sp>
    <dsp:sp modelId="{5CE7F479-9852-4B11-9DF8-8973793B6D07}">
      <dsp:nvSpPr>
        <dsp:cNvPr id="0" name=""/>
        <dsp:cNvSpPr/>
      </dsp:nvSpPr>
      <dsp:spPr>
        <a:xfrm>
          <a:off x="1341183" y="166926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פעילות תורנית</a:t>
          </a:r>
          <a:endParaRPr lang="he-IL" sz="2000" kern="1200" dirty="0"/>
        </a:p>
      </dsp:txBody>
      <dsp:txXfrm>
        <a:off x="1341183" y="1669269"/>
        <a:ext cx="1106444" cy="553222"/>
      </dsp:txXfrm>
    </dsp:sp>
    <dsp:sp modelId="{439D6C7D-7BF9-424C-AE2C-A07179F541CF}">
      <dsp:nvSpPr>
        <dsp:cNvPr id="0" name=""/>
        <dsp:cNvSpPr/>
      </dsp:nvSpPr>
      <dsp:spPr>
        <a:xfrm>
          <a:off x="1617794" y="2454845"/>
          <a:ext cx="838529" cy="463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תפילת </a:t>
          </a:r>
          <a:r>
            <a:rPr lang="he-IL" sz="1100" kern="1200" dirty="0" err="1" smtClean="0"/>
            <a:t>יו"כ</a:t>
          </a:r>
          <a:r>
            <a:rPr lang="he-IL" sz="1100" kern="1200" dirty="0" smtClean="0"/>
            <a:t> קטן</a:t>
          </a:r>
          <a:endParaRPr lang="he-IL" sz="1100" kern="1200" dirty="0"/>
        </a:p>
      </dsp:txBody>
      <dsp:txXfrm>
        <a:off x="1617794" y="2454845"/>
        <a:ext cx="838529" cy="463234"/>
      </dsp:txXfrm>
    </dsp:sp>
    <dsp:sp modelId="{42EEC3EF-49BD-4548-B8FE-328B8233912D}">
      <dsp:nvSpPr>
        <dsp:cNvPr id="0" name=""/>
        <dsp:cNvSpPr/>
      </dsp:nvSpPr>
      <dsp:spPr>
        <a:xfrm>
          <a:off x="1617794" y="3150433"/>
          <a:ext cx="855978" cy="432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err="1" smtClean="0"/>
            <a:t>גליון</a:t>
          </a:r>
          <a:r>
            <a:rPr lang="he-IL" sz="1100" kern="1200" dirty="0" smtClean="0"/>
            <a:t> </a:t>
          </a:r>
          <a:r>
            <a:rPr lang="he-IL" sz="1100" kern="1200" dirty="0" err="1" smtClean="0"/>
            <a:t>פ"ש</a:t>
          </a:r>
          <a:endParaRPr lang="he-IL" sz="1100" kern="1200" dirty="0"/>
        </a:p>
      </dsp:txBody>
      <dsp:txXfrm>
        <a:off x="1617794" y="3150433"/>
        <a:ext cx="855978" cy="432614"/>
      </dsp:txXfrm>
    </dsp:sp>
    <dsp:sp modelId="{A8A6D33A-0D22-4E7F-92F1-7620635390BF}">
      <dsp:nvSpPr>
        <dsp:cNvPr id="0" name=""/>
        <dsp:cNvSpPr/>
      </dsp:nvSpPr>
      <dsp:spPr>
        <a:xfrm>
          <a:off x="1617794" y="3815400"/>
          <a:ext cx="873415" cy="446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שיעורי תורה</a:t>
          </a:r>
          <a:endParaRPr lang="he-IL" sz="1100" kern="1200" dirty="0"/>
        </a:p>
      </dsp:txBody>
      <dsp:txXfrm>
        <a:off x="1617794" y="3815400"/>
        <a:ext cx="873415" cy="446444"/>
      </dsp:txXfrm>
    </dsp:sp>
    <dsp:sp modelId="{DC6E2C70-C64A-4F4B-A662-9D79DE060160}">
      <dsp:nvSpPr>
        <dsp:cNvPr id="0" name=""/>
        <dsp:cNvSpPr/>
      </dsp:nvSpPr>
      <dsp:spPr>
        <a:xfrm>
          <a:off x="1617794" y="4494198"/>
          <a:ext cx="913535" cy="517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>
              <a:solidFill>
                <a:schemeClr val="bg1"/>
              </a:solidFill>
            </a:rPr>
            <a:t>עריכת "טיש"</a:t>
          </a:r>
          <a:endParaRPr lang="he-IL" sz="1100" kern="1200" dirty="0">
            <a:solidFill>
              <a:schemeClr val="bg1"/>
            </a:solidFill>
          </a:endParaRPr>
        </a:p>
      </dsp:txBody>
      <dsp:txXfrm>
        <a:off x="1617794" y="4494198"/>
        <a:ext cx="913535" cy="517279"/>
      </dsp:txXfrm>
    </dsp:sp>
    <dsp:sp modelId="{83639424-02AB-4CCD-BB04-3AAA51BF70B9}">
      <dsp:nvSpPr>
        <dsp:cNvPr id="0" name=""/>
        <dsp:cNvSpPr/>
      </dsp:nvSpPr>
      <dsp:spPr>
        <a:xfrm>
          <a:off x="2705639" y="1677822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יעוץ והכוונה</a:t>
          </a:r>
          <a:endParaRPr lang="he-IL" sz="2000" kern="1200" dirty="0"/>
        </a:p>
      </dsp:txBody>
      <dsp:txXfrm>
        <a:off x="2705639" y="1677822"/>
        <a:ext cx="1106444" cy="553222"/>
      </dsp:txXfrm>
    </dsp:sp>
    <dsp:sp modelId="{78F89D1B-1383-449E-A452-D713E8A5D388}">
      <dsp:nvSpPr>
        <dsp:cNvPr id="0" name=""/>
        <dsp:cNvSpPr/>
      </dsp:nvSpPr>
      <dsp:spPr>
        <a:xfrm>
          <a:off x="2956591" y="2454845"/>
          <a:ext cx="825208" cy="446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קבלת קהל</a:t>
          </a:r>
          <a:endParaRPr lang="he-IL" sz="1100" kern="1200" dirty="0"/>
        </a:p>
      </dsp:txBody>
      <dsp:txXfrm>
        <a:off x="2956591" y="2454845"/>
        <a:ext cx="825208" cy="446959"/>
      </dsp:txXfrm>
    </dsp:sp>
    <dsp:sp modelId="{83DFCF21-07E0-4AA9-891E-8C87F4DF1C8C}">
      <dsp:nvSpPr>
        <dsp:cNvPr id="0" name=""/>
        <dsp:cNvSpPr/>
      </dsp:nvSpPr>
      <dsp:spPr>
        <a:xfrm>
          <a:off x="4018777" y="166926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עזרה לחולים</a:t>
          </a:r>
          <a:endParaRPr lang="he-IL" sz="2000" kern="1200" dirty="0"/>
        </a:p>
      </dsp:txBody>
      <dsp:txXfrm>
        <a:off x="4018777" y="1669269"/>
        <a:ext cx="1106444" cy="553222"/>
      </dsp:txXfrm>
    </dsp:sp>
    <dsp:sp modelId="{2A577DE7-21FB-4245-8DA0-0A42B9726056}">
      <dsp:nvSpPr>
        <dsp:cNvPr id="0" name=""/>
        <dsp:cNvSpPr/>
      </dsp:nvSpPr>
      <dsp:spPr>
        <a:xfrm>
          <a:off x="4295388" y="2454845"/>
          <a:ext cx="775030" cy="518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שיקום הפה</a:t>
          </a:r>
          <a:endParaRPr lang="he-IL" sz="1100" kern="1200" dirty="0"/>
        </a:p>
      </dsp:txBody>
      <dsp:txXfrm>
        <a:off x="4295388" y="2454845"/>
        <a:ext cx="775030" cy="518335"/>
      </dsp:txXfrm>
    </dsp:sp>
    <dsp:sp modelId="{47643439-2672-48AB-9F39-23159AF46F6F}">
      <dsp:nvSpPr>
        <dsp:cNvPr id="0" name=""/>
        <dsp:cNvSpPr/>
      </dsp:nvSpPr>
      <dsp:spPr>
        <a:xfrm>
          <a:off x="4295388" y="3205534"/>
          <a:ext cx="803455" cy="483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תרופות שלא בסל הבריאות</a:t>
          </a:r>
          <a:endParaRPr lang="he-IL" sz="1100" kern="1200" dirty="0"/>
        </a:p>
      </dsp:txBody>
      <dsp:txXfrm>
        <a:off x="4295388" y="3205534"/>
        <a:ext cx="803455" cy="483449"/>
      </dsp:txXfrm>
    </dsp:sp>
    <dsp:sp modelId="{03E3B136-BE2A-4B37-BF41-E9FB03E073F3}">
      <dsp:nvSpPr>
        <dsp:cNvPr id="0" name=""/>
        <dsp:cNvSpPr/>
      </dsp:nvSpPr>
      <dsp:spPr>
        <a:xfrm>
          <a:off x="5357575" y="166926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תמיכה בקהילה</a:t>
          </a:r>
          <a:endParaRPr lang="he-IL" sz="2000" kern="1200" dirty="0"/>
        </a:p>
      </dsp:txBody>
      <dsp:txXfrm>
        <a:off x="5357575" y="1669269"/>
        <a:ext cx="1106444" cy="553222"/>
      </dsp:txXfrm>
    </dsp:sp>
    <dsp:sp modelId="{09F559C8-9C14-4FD2-A8FD-0FB2125C7BDC}">
      <dsp:nvSpPr>
        <dsp:cNvPr id="0" name=""/>
        <dsp:cNvSpPr/>
      </dsp:nvSpPr>
      <dsp:spPr>
        <a:xfrm>
          <a:off x="5634186" y="2454845"/>
          <a:ext cx="951630" cy="455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התנדבות עם ילדים בבתי חולים</a:t>
          </a:r>
          <a:endParaRPr lang="he-IL" sz="1100" kern="1200" dirty="0"/>
        </a:p>
      </dsp:txBody>
      <dsp:txXfrm>
        <a:off x="5634186" y="2454845"/>
        <a:ext cx="951630" cy="455899"/>
      </dsp:txXfrm>
    </dsp:sp>
    <dsp:sp modelId="{20876DD6-32FF-4B75-97F2-E53504782958}">
      <dsp:nvSpPr>
        <dsp:cNvPr id="0" name=""/>
        <dsp:cNvSpPr/>
      </dsp:nvSpPr>
      <dsp:spPr>
        <a:xfrm>
          <a:off x="5634186" y="3143097"/>
          <a:ext cx="951619" cy="425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סיוע לקשישים וגלמודים</a:t>
          </a:r>
          <a:endParaRPr lang="he-IL" sz="1100" kern="1200" dirty="0"/>
        </a:p>
      </dsp:txBody>
      <dsp:txXfrm>
        <a:off x="5634186" y="3143097"/>
        <a:ext cx="951619" cy="425427"/>
      </dsp:txXfrm>
    </dsp:sp>
    <dsp:sp modelId="{4DE26E84-1FC2-4315-83FE-4819783B0606}">
      <dsp:nvSpPr>
        <dsp:cNvPr id="0" name=""/>
        <dsp:cNvSpPr/>
      </dsp:nvSpPr>
      <dsp:spPr>
        <a:xfrm>
          <a:off x="5634186" y="3800878"/>
          <a:ext cx="984347" cy="4275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עזרה לילדים בעלי צרכים מיוחדים</a:t>
          </a:r>
          <a:endParaRPr lang="he-IL" sz="1100" kern="1200" dirty="0"/>
        </a:p>
      </dsp:txBody>
      <dsp:txXfrm>
        <a:off x="5634186" y="3800878"/>
        <a:ext cx="984347" cy="427541"/>
      </dsp:txXfrm>
    </dsp:sp>
    <dsp:sp modelId="{3B5C958B-0DB0-4851-8E66-9B87A41CB9F5}">
      <dsp:nvSpPr>
        <dsp:cNvPr id="0" name=""/>
        <dsp:cNvSpPr/>
      </dsp:nvSpPr>
      <dsp:spPr>
        <a:xfrm>
          <a:off x="6696372" y="166926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עזרה לנזקקים</a:t>
          </a:r>
          <a:endParaRPr lang="he-IL" sz="2000" kern="1200" dirty="0"/>
        </a:p>
      </dsp:txBody>
      <dsp:txXfrm>
        <a:off x="6696372" y="1669269"/>
        <a:ext cx="1106444" cy="553222"/>
      </dsp:txXfrm>
    </dsp:sp>
    <dsp:sp modelId="{A7D45663-3BA2-43F2-B597-31325B9E87D2}">
      <dsp:nvSpPr>
        <dsp:cNvPr id="0" name=""/>
        <dsp:cNvSpPr/>
      </dsp:nvSpPr>
      <dsp:spPr>
        <a:xfrm>
          <a:off x="6972983" y="2454845"/>
          <a:ext cx="925363" cy="481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משפחות נצרכות</a:t>
          </a:r>
          <a:endParaRPr lang="he-IL" sz="1100" kern="1200" dirty="0"/>
        </a:p>
      </dsp:txBody>
      <dsp:txXfrm>
        <a:off x="6972983" y="2454845"/>
        <a:ext cx="925363" cy="481978"/>
      </dsp:txXfrm>
    </dsp:sp>
    <dsp:sp modelId="{8CFA0BFC-2B07-457B-BAAB-CD929A2AA947}">
      <dsp:nvSpPr>
        <dsp:cNvPr id="0" name=""/>
        <dsp:cNvSpPr/>
      </dsp:nvSpPr>
      <dsp:spPr>
        <a:xfrm>
          <a:off x="6972983" y="3169176"/>
          <a:ext cx="966899" cy="501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טיטולים ומטרנה</a:t>
          </a:r>
          <a:endParaRPr lang="he-IL" sz="1100" kern="1200" dirty="0"/>
        </a:p>
      </dsp:txBody>
      <dsp:txXfrm>
        <a:off x="6972983" y="3169176"/>
        <a:ext cx="966899" cy="501423"/>
      </dsp:txXfrm>
    </dsp:sp>
    <dsp:sp modelId="{0429C422-87A4-4A23-8F89-7158F0B2EB9D}">
      <dsp:nvSpPr>
        <dsp:cNvPr id="0" name=""/>
        <dsp:cNvSpPr/>
      </dsp:nvSpPr>
      <dsp:spPr>
        <a:xfrm>
          <a:off x="8035170" y="1669269"/>
          <a:ext cx="1106444" cy="553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ועדת תמיכות</a:t>
          </a:r>
          <a:endParaRPr lang="he-IL" sz="2000" kern="1200" dirty="0"/>
        </a:p>
      </dsp:txBody>
      <dsp:txXfrm>
        <a:off x="8035170" y="1669269"/>
        <a:ext cx="1106444" cy="553222"/>
      </dsp:txXfrm>
    </dsp:sp>
    <dsp:sp modelId="{B54531DD-1F55-44FD-9230-D701317023A7}">
      <dsp:nvSpPr>
        <dsp:cNvPr id="0" name=""/>
        <dsp:cNvSpPr/>
      </dsp:nvSpPr>
      <dsp:spPr>
        <a:xfrm>
          <a:off x="3401957" y="1017635"/>
          <a:ext cx="684623" cy="315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מנכ"ל</a:t>
          </a:r>
          <a:endParaRPr lang="he-IL" sz="5900" kern="1200" dirty="0"/>
        </a:p>
      </dsp:txBody>
      <dsp:txXfrm>
        <a:off x="3401957" y="1017635"/>
        <a:ext cx="684623" cy="315104"/>
      </dsp:txXfrm>
    </dsp:sp>
    <dsp:sp modelId="{F904CE11-D9BE-4024-88CE-EED288228F30}">
      <dsp:nvSpPr>
        <dsp:cNvPr id="0" name=""/>
        <dsp:cNvSpPr/>
      </dsp:nvSpPr>
      <dsp:spPr>
        <a:xfrm>
          <a:off x="4848754" y="804191"/>
          <a:ext cx="803366" cy="33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הנהלה</a:t>
          </a:r>
          <a:endParaRPr lang="he-IL" sz="5000" kern="1200" dirty="0"/>
        </a:p>
      </dsp:txBody>
      <dsp:txXfrm>
        <a:off x="4848754" y="804191"/>
        <a:ext cx="803366" cy="33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BD540C-64FC-4FF6-AD57-5C5CE6DBF814}" type="datetimeFigureOut">
              <a:rPr lang="he-IL" smtClean="0"/>
              <a:t>ח'/תשרי/תשע"ח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E85850-6FF7-42F6-8043-AD656DC19F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7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85850-6FF7-42F6-8043-AD656DC19FC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24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6620" y="2276872"/>
            <a:ext cx="8229600" cy="1143000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D93C-F0A4-40E9-AF6C-DCC1F57A478D}" type="datetimeFigureOut">
              <a:rPr lang="he-IL" smtClean="0"/>
              <a:pPr/>
              <a:t>ח'/תשרי/תשע"ח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701D-866B-4045-BB6E-AF0FFCE933B8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80728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8.jpg"/><Relationship Id="rId5" Type="http://schemas.openxmlformats.org/officeDocument/2006/relationships/diagramColors" Target="../diagrams/colors6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4752528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he-IL" sz="6600" dirty="0" smtClean="0">
                <a:solidFill>
                  <a:srgbClr val="000066"/>
                </a:solidFill>
              </a:rPr>
              <a:t>ברוכים הבאים</a:t>
            </a:r>
            <a:br>
              <a:rPr lang="he-IL" sz="6600" dirty="0" smtClean="0">
                <a:solidFill>
                  <a:srgbClr val="000066"/>
                </a:solidFill>
              </a:rPr>
            </a:br>
            <a:r>
              <a:rPr lang="he-IL" sz="3600" dirty="0" smtClean="0">
                <a:solidFill>
                  <a:srgbClr val="000066"/>
                </a:solidFill>
              </a:rPr>
              <a:t/>
            </a:r>
            <a:br>
              <a:rPr lang="he-IL" sz="3600" dirty="0" smtClean="0">
                <a:solidFill>
                  <a:srgbClr val="000066"/>
                </a:solidFill>
              </a:rPr>
            </a:br>
            <a:r>
              <a:rPr lang="he-IL" sz="6600" dirty="0" smtClean="0">
                <a:solidFill>
                  <a:srgbClr val="000066"/>
                </a:solidFill>
              </a:rPr>
              <a:t> לכנס משפחת המתנדבים </a:t>
            </a:r>
            <a:br>
              <a:rPr lang="he-IL" sz="6600" dirty="0" smtClean="0">
                <a:solidFill>
                  <a:srgbClr val="000066"/>
                </a:solidFill>
              </a:rPr>
            </a:br>
            <a:r>
              <a:rPr lang="he-IL" sz="2000" dirty="0" smtClean="0">
                <a:solidFill>
                  <a:srgbClr val="000066"/>
                </a:solidFill>
              </a:rPr>
              <a:t/>
            </a:r>
            <a:br>
              <a:rPr lang="he-IL" sz="2000" dirty="0" smtClean="0">
                <a:solidFill>
                  <a:srgbClr val="000066"/>
                </a:solidFill>
              </a:rPr>
            </a:br>
            <a:r>
              <a:rPr lang="he-IL" sz="6600" dirty="0" smtClean="0">
                <a:solidFill>
                  <a:srgbClr val="000066"/>
                </a:solidFill>
              </a:rPr>
              <a:t>של עמותת איש צדיק היה</a:t>
            </a:r>
            <a:endParaRPr lang="he-IL" sz="6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876377"/>
              </p:ext>
            </p:extLst>
          </p:nvPr>
        </p:nvGraphicFramePr>
        <p:xfrm>
          <a:off x="179512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סרט למעלה 6"/>
          <p:cNvSpPr/>
          <p:nvPr/>
        </p:nvSpPr>
        <p:spPr>
          <a:xfrm>
            <a:off x="1331640" y="188640"/>
            <a:ext cx="7200800" cy="864096"/>
          </a:xfrm>
          <a:prstGeom prst="ribbon2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נתונים כמותיים של פעילויות</a:t>
            </a:r>
          </a:p>
        </p:txBody>
      </p:sp>
    </p:spTree>
    <p:extLst>
      <p:ext uri="{BB962C8B-B14F-4D97-AF65-F5344CB8AC3E}">
        <p14:creationId xmlns:p14="http://schemas.microsoft.com/office/powerpoint/2010/main" val="15313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he-IL" sz="8000" u="sng" dirty="0" smtClean="0">
                <a:solidFill>
                  <a:srgbClr val="002060"/>
                </a:solidFill>
              </a:rPr>
              <a:t>עמותת איש צדיק היה</a:t>
            </a:r>
            <a:endParaRPr lang="he-IL" sz="8000" u="sng" dirty="0">
              <a:solidFill>
                <a:srgbClr val="00206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129680"/>
          </a:xfrm>
        </p:spPr>
        <p:txBody>
          <a:bodyPr/>
          <a:lstStyle/>
          <a:p>
            <a:r>
              <a:rPr lang="he-IL" dirty="0" smtClean="0"/>
              <a:t>הקרן למורשת דרכו של מורנו רבי אריה לוין זצ"ל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1964904" cy="78752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e-IL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מטרות</a:t>
            </a:r>
            <a:endParaRPr lang="he-IL" b="1" u="sng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927215"/>
              </p:ext>
            </p:extLst>
          </p:nvPr>
        </p:nvGraphicFramePr>
        <p:xfrm>
          <a:off x="575556" y="1556792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הסבר ענן 4"/>
          <p:cNvSpPr/>
          <p:nvPr/>
        </p:nvSpPr>
        <p:spPr>
          <a:xfrm>
            <a:off x="251520" y="5085184"/>
            <a:ext cx="1872208" cy="1152128"/>
          </a:xfrm>
          <a:prstGeom prst="cloudCallout">
            <a:avLst>
              <a:gd name="adj1" fmla="val -51127"/>
              <a:gd name="adj2" fmla="val 83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בהמשך פירוט על כל נושא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300444318"/>
              </p:ext>
            </p:extLst>
          </p:nvPr>
        </p:nvGraphicFramePr>
        <p:xfrm>
          <a:off x="395536" y="1052736"/>
          <a:ext cx="51125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2780928"/>
            <a:ext cx="38884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היעוץ</a:t>
            </a:r>
            <a:r>
              <a:rPr lang="he-I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וההכוונה ניתנים ע"י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הרב חיים אידלס</a:t>
            </a:r>
          </a:p>
          <a:p>
            <a:pPr algn="ctr"/>
            <a:r>
              <a:rPr lang="he-I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דיין בבית ההוראה של הרב שטרן - בבני ברק ורב </a:t>
            </a:r>
            <a:r>
              <a:rPr lang="he-IL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ביה"כ</a:t>
            </a:r>
            <a:r>
              <a:rPr lang="he-I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קוממיות (גורן) בתל אביב, נשוי לנינתו של ר' אריה לוין</a:t>
            </a:r>
            <a:endParaRPr lang="he-I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חץ שמאלה-ימינה 8"/>
          <p:cNvSpPr/>
          <p:nvPr/>
        </p:nvSpPr>
        <p:spPr>
          <a:xfrm>
            <a:off x="4139952" y="260648"/>
            <a:ext cx="4032448" cy="1512168"/>
          </a:xfrm>
          <a:prstGeom prst="leftRightArrow">
            <a:avLst/>
          </a:prstGeom>
          <a:gradFill>
            <a:gsLst>
              <a:gs pos="48000">
                <a:srgbClr val="7030A0"/>
              </a:gs>
              <a:gs pos="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36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0"/>
              </a:spcBef>
            </a:pPr>
            <a:r>
              <a:rPr lang="he-I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יעוץ והכוונה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54682379"/>
              </p:ext>
            </p:extLst>
          </p:nvPr>
        </p:nvGraphicFramePr>
        <p:xfrm>
          <a:off x="1547664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הסבר אליפטי 5"/>
          <p:cNvSpPr/>
          <p:nvPr/>
        </p:nvSpPr>
        <p:spPr>
          <a:xfrm>
            <a:off x="4860032" y="188640"/>
            <a:ext cx="4032448" cy="2016224"/>
          </a:xfrm>
          <a:prstGeom prst="wedgeEllipseCallout">
            <a:avLst>
              <a:gd name="adj1" fmla="val -41173"/>
              <a:gd name="adj2" fmla="val 71111"/>
            </a:avLst>
          </a:prstGeom>
          <a:gradFill>
            <a:gsLst>
              <a:gs pos="59000">
                <a:schemeClr val="accent6"/>
              </a:gs>
              <a:gs pos="100000">
                <a:srgbClr val="85C2FF"/>
              </a:gs>
              <a:gs pos="98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latin typeface="Guttman Yad-Brush" pitchFamily="2" charset="-79"/>
                <a:cs typeface="Guttman Yad-Brush" pitchFamily="2" charset="-79"/>
              </a:rPr>
              <a:t>סיוע לנזקקים</a:t>
            </a:r>
            <a:endParaRPr lang="he-IL" sz="4000" dirty="0">
              <a:latin typeface="Guttman Yad-Brush" pitchFamily="2" charset="-79"/>
              <a:cs typeface="Guttman Yad-Brush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499516553"/>
              </p:ext>
            </p:extLst>
          </p:nvPr>
        </p:nvGraphicFramePr>
        <p:xfrm>
          <a:off x="539552" y="1628800"/>
          <a:ext cx="756084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1628800"/>
            <a:ext cx="50405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התמיכה בקהילה מתבצעת בתחומים הבאים:</a:t>
            </a:r>
            <a:endParaRPr lang="he-IL" sz="2400" dirty="0"/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3169909259"/>
              </p:ext>
            </p:extLst>
          </p:nvPr>
        </p:nvGraphicFramePr>
        <p:xfrm>
          <a:off x="1429391" y="25794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ענן 10"/>
          <p:cNvSpPr/>
          <p:nvPr/>
        </p:nvSpPr>
        <p:spPr>
          <a:xfrm rot="20832798">
            <a:off x="564255" y="390253"/>
            <a:ext cx="3744416" cy="1944216"/>
          </a:xfrm>
          <a:prstGeom prst="clou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תמיכה בקהילה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008725393"/>
              </p:ext>
            </p:extLst>
          </p:nvPr>
        </p:nvGraphicFramePr>
        <p:xfrm>
          <a:off x="-180527" y="3861048"/>
          <a:ext cx="432048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מגילה אופקית 5"/>
          <p:cNvSpPr/>
          <p:nvPr/>
        </p:nvSpPr>
        <p:spPr>
          <a:xfrm>
            <a:off x="3542235" y="0"/>
            <a:ext cx="5278237" cy="1484784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latin typeface="Guttman Yad-Brush" pitchFamily="2" charset="-79"/>
                <a:cs typeface="Guttman Yad-Brush" pitchFamily="2" charset="-79"/>
              </a:rPr>
              <a:t>הפצת</a:t>
            </a:r>
            <a:r>
              <a:rPr lang="he-IL" sz="4000" dirty="0" smtClean="0">
                <a:latin typeface="Guttman Yad-Brush" pitchFamily="2" charset="-79"/>
                <a:cs typeface="Guttman Yad-Brush" pitchFamily="2" charset="-79"/>
              </a:rPr>
              <a:t> תורה והלכה</a:t>
            </a:r>
            <a:endParaRPr lang="he-IL" sz="4000" dirty="0">
              <a:latin typeface="Guttman Yad-Brush" pitchFamily="2" charset="-79"/>
              <a:cs typeface="Guttman Yad-Brush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3" y="5895027"/>
            <a:ext cx="2796310" cy="811832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>
            <a:off x="1708500" y="1708998"/>
            <a:ext cx="1711372" cy="137181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86686" y="1708998"/>
            <a:ext cx="1761545" cy="135996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558633" y="4555877"/>
            <a:ext cx="2200880" cy="133915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6732240" y="2876308"/>
            <a:ext cx="2304256" cy="768716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הסבר אליפטי 21"/>
          <p:cNvSpPr/>
          <p:nvPr/>
        </p:nvSpPr>
        <p:spPr>
          <a:xfrm>
            <a:off x="5076056" y="3933056"/>
            <a:ext cx="1296144" cy="720080"/>
          </a:xfrm>
          <a:prstGeom prst="wedgeEllipseCallout">
            <a:avLst>
              <a:gd name="adj1" fmla="val 64407"/>
              <a:gd name="adj2" fmla="val 71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</a:rPr>
              <a:t>עריכת "טיש"</a:t>
            </a:r>
          </a:p>
        </p:txBody>
      </p:sp>
      <p:sp>
        <p:nvSpPr>
          <p:cNvPr id="24" name="הסבר אליפטי 23"/>
          <p:cNvSpPr/>
          <p:nvPr/>
        </p:nvSpPr>
        <p:spPr>
          <a:xfrm>
            <a:off x="0" y="1196752"/>
            <a:ext cx="1574318" cy="720080"/>
          </a:xfrm>
          <a:prstGeom prst="wedgeEllipseCallout">
            <a:avLst>
              <a:gd name="adj1" fmla="val 62346"/>
              <a:gd name="adj2" fmla="val 5944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</a:rPr>
              <a:t>שיעור שבועי ברדיו קול חי</a:t>
            </a:r>
          </a:p>
        </p:txBody>
      </p:sp>
      <p:sp>
        <p:nvSpPr>
          <p:cNvPr id="25" name="הסבר אליפטי 24"/>
          <p:cNvSpPr/>
          <p:nvPr/>
        </p:nvSpPr>
        <p:spPr>
          <a:xfrm>
            <a:off x="6732240" y="1436783"/>
            <a:ext cx="1728192" cy="695761"/>
          </a:xfrm>
          <a:prstGeom prst="wedgeEllipseCallout">
            <a:avLst>
              <a:gd name="adj1" fmla="val -51821"/>
              <a:gd name="adj2" fmla="val 5293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</a:rPr>
              <a:t>שיעור דו שבועי </a:t>
            </a:r>
            <a:r>
              <a:rPr lang="he-IL" sz="1400" dirty="0" err="1" smtClean="0">
                <a:solidFill>
                  <a:schemeClr val="bg1"/>
                </a:solidFill>
              </a:rPr>
              <a:t>בביה"כ</a:t>
            </a:r>
            <a:r>
              <a:rPr lang="he-IL" sz="1400" dirty="0" smtClean="0">
                <a:solidFill>
                  <a:schemeClr val="bg1"/>
                </a:solidFill>
              </a:rPr>
              <a:t> </a:t>
            </a:r>
            <a:r>
              <a:rPr lang="he-IL" sz="1400" dirty="0">
                <a:solidFill>
                  <a:schemeClr val="bg1"/>
                </a:solidFill>
              </a:rPr>
              <a:t>גורן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e-IL" u="sng" dirty="0" smtClean="0">
                <a:solidFill>
                  <a:srgbClr val="002060"/>
                </a:solidFill>
                <a:cs typeface="+mn-cs"/>
              </a:rPr>
              <a:t>מבנה העמותה</a:t>
            </a:r>
            <a:endParaRPr lang="he-IL" u="sng" dirty="0">
              <a:solidFill>
                <a:srgbClr val="002060"/>
              </a:solidFill>
              <a:cs typeface="+mn-cs"/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505205916"/>
              </p:ext>
            </p:extLst>
          </p:nvPr>
        </p:nvGraphicFramePr>
        <p:xfrm>
          <a:off x="0" y="1153826"/>
          <a:ext cx="9144000" cy="52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185</Words>
  <Application>Microsoft Office PowerPoint</Application>
  <PresentationFormat>‫הצגה על המסך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Guttman Yad-Brush</vt:lpstr>
      <vt:lpstr>Times New Roman</vt:lpstr>
      <vt:lpstr>ערכת נושא Office</vt:lpstr>
      <vt:lpstr>ברוכים הבאים   לכנס משפחת המתנדבים   של עמותת איש צדיק היה</vt:lpstr>
      <vt:lpstr>עמותת איש צדיק היה</vt:lpstr>
      <vt:lpstr>מטרות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מבנה העמותה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בדרכו נלך</dc:title>
  <dc:creator>אורלן</dc:creator>
  <cp:lastModifiedBy>ישראל</cp:lastModifiedBy>
  <cp:revision>71</cp:revision>
  <dcterms:created xsi:type="dcterms:W3CDTF">2011-04-30T20:10:56Z</dcterms:created>
  <dcterms:modified xsi:type="dcterms:W3CDTF">2017-09-28T20:25:19Z</dcterms:modified>
</cp:coreProperties>
</file>